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319" r:id="rId2"/>
    <p:sldId id="324" r:id="rId3"/>
    <p:sldId id="325" r:id="rId4"/>
    <p:sldId id="326" r:id="rId5"/>
    <p:sldId id="327" r:id="rId6"/>
  </p:sldIdLst>
  <p:sldSz cx="9144000" cy="6858000" type="screen4x3"/>
  <p:notesSz cx="7010400" cy="9296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9DE7B81-9B46-8149-A222-1FADF1A31945}">
          <p14:sldIdLst>
            <p14:sldId id="319"/>
            <p14:sldId id="324"/>
            <p14:sldId id="325"/>
            <p14:sldId id="326"/>
            <p14:sldId id="327"/>
          </p14:sldIdLst>
        </p14:section>
        <p14:section name="Naamloze sectie" id="{816E7CEE-E566-A54A-ADC6-585F81560FD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van Beek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8CC74C"/>
    <a:srgbClr val="FFFFFF"/>
    <a:srgbClr val="F1862D"/>
    <a:srgbClr val="CED7E3"/>
    <a:srgbClr val="F28B25"/>
    <a:srgbClr val="5E4620"/>
    <a:srgbClr val="CEAA70"/>
    <a:srgbClr val="83613C"/>
    <a:srgbClr val="7A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A6CD2-8FE6-4425-B4A5-DA548B193AB8}" v="9" dt="2026-02-26T17:05:38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4" autoAdjust="0"/>
    <p:restoredTop sz="89744" autoAdjust="0"/>
  </p:normalViewPr>
  <p:slideViewPr>
    <p:cSldViewPr>
      <p:cViewPr varScale="1">
        <p:scale>
          <a:sx n="66" d="100"/>
          <a:sy n="66" d="100"/>
        </p:scale>
        <p:origin x="1757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 Pape-Luijten" userId="bb0fe71d18ce11d2" providerId="LiveId" clId="{B5953698-EA88-452E-A753-EB35784403D5}"/>
    <pc:docChg chg="undo custSel addSld delSld modSld modSection">
      <pc:chgData name="Harry Pape-Luijten" userId="bb0fe71d18ce11d2" providerId="LiveId" clId="{B5953698-EA88-452E-A753-EB35784403D5}" dt="2026-02-26T17:05:38.136" v="1455"/>
      <pc:docMkLst>
        <pc:docMk/>
      </pc:docMkLst>
      <pc:sldChg chg="modSp mod">
        <pc:chgData name="Harry Pape-Luijten" userId="bb0fe71d18ce11d2" providerId="LiveId" clId="{B5953698-EA88-452E-A753-EB35784403D5}" dt="2026-02-26T16:08:45.583" v="72" actId="20577"/>
        <pc:sldMkLst>
          <pc:docMk/>
          <pc:sldMk cId="301484282" sldId="319"/>
        </pc:sldMkLst>
        <pc:spChg chg="mod">
          <ac:chgData name="Harry Pape-Luijten" userId="bb0fe71d18ce11d2" providerId="LiveId" clId="{B5953698-EA88-452E-A753-EB35784403D5}" dt="2026-02-26T16:08:45.583" v="72" actId="20577"/>
          <ac:spMkLst>
            <pc:docMk/>
            <pc:sldMk cId="301484282" sldId="319"/>
            <ac:spMk id="19" creationId="{00000000-0000-0000-0000-000000000000}"/>
          </ac:spMkLst>
        </pc:spChg>
        <pc:spChg chg="mod">
          <ac:chgData name="Harry Pape-Luijten" userId="bb0fe71d18ce11d2" providerId="LiveId" clId="{B5953698-EA88-452E-A753-EB35784403D5}" dt="2026-02-26T16:08:25.403" v="35" actId="20577"/>
          <ac:spMkLst>
            <pc:docMk/>
            <pc:sldMk cId="301484282" sldId="319"/>
            <ac:spMk id="20" creationId="{00000000-0000-0000-0000-000000000000}"/>
          </ac:spMkLst>
        </pc:spChg>
      </pc:sldChg>
      <pc:sldChg chg="addSp delSp modSp mod modNotesTx">
        <pc:chgData name="Harry Pape-Luijten" userId="bb0fe71d18ce11d2" providerId="LiveId" clId="{B5953698-EA88-452E-A753-EB35784403D5}" dt="2026-02-26T17:05:23.253" v="1452" actId="20577"/>
        <pc:sldMkLst>
          <pc:docMk/>
          <pc:sldMk cId="2105792730" sldId="324"/>
        </pc:sldMkLst>
        <pc:spChg chg="add del">
          <ac:chgData name="Harry Pape-Luijten" userId="bb0fe71d18ce11d2" providerId="LiveId" clId="{B5953698-EA88-452E-A753-EB35784403D5}" dt="2026-02-26T16:13:30.643" v="256" actId="478"/>
          <ac:spMkLst>
            <pc:docMk/>
            <pc:sldMk cId="2105792730" sldId="324"/>
            <ac:spMk id="2" creationId="{A5C66178-3AAA-DBE0-4B6B-B9BD57DD78CE}"/>
          </ac:spMkLst>
        </pc:spChg>
        <pc:spChg chg="mod">
          <ac:chgData name="Harry Pape-Luijten" userId="bb0fe71d18ce11d2" providerId="LiveId" clId="{B5953698-EA88-452E-A753-EB35784403D5}" dt="2026-02-26T17:05:23.253" v="1452" actId="20577"/>
          <ac:spMkLst>
            <pc:docMk/>
            <pc:sldMk cId="2105792730" sldId="324"/>
            <ac:spMk id="3" creationId="{00000000-0000-0000-0000-000000000000}"/>
          </ac:spMkLst>
        </pc:spChg>
        <pc:spChg chg="mod">
          <ac:chgData name="Harry Pape-Luijten" userId="bb0fe71d18ce11d2" providerId="LiveId" clId="{B5953698-EA88-452E-A753-EB35784403D5}" dt="2026-02-26T16:12:07.282" v="116" actId="20577"/>
          <ac:spMkLst>
            <pc:docMk/>
            <pc:sldMk cId="2105792730" sldId="324"/>
            <ac:spMk id="7" creationId="{00000000-0000-0000-0000-000000000000}"/>
          </ac:spMkLst>
        </pc:spChg>
        <pc:spChg chg="mod">
          <ac:chgData name="Harry Pape-Luijten" userId="bb0fe71d18ce11d2" providerId="LiveId" clId="{B5953698-EA88-452E-A753-EB35784403D5}" dt="2026-02-26T16:19:34.825" v="500" actId="20577"/>
          <ac:spMkLst>
            <pc:docMk/>
            <pc:sldMk cId="2105792730" sldId="324"/>
            <ac:spMk id="8" creationId="{00000000-0000-0000-0000-000000000000}"/>
          </ac:spMkLst>
        </pc:spChg>
      </pc:sldChg>
      <pc:sldChg chg="addSp delSp modSp add mod modNotesTx">
        <pc:chgData name="Harry Pape-Luijten" userId="bb0fe71d18ce11d2" providerId="LiveId" clId="{B5953698-EA88-452E-A753-EB35784403D5}" dt="2026-02-26T17:05:33.958" v="1453"/>
        <pc:sldMkLst>
          <pc:docMk/>
          <pc:sldMk cId="2659248639" sldId="325"/>
        </pc:sldMkLst>
        <pc:spChg chg="mod">
          <ac:chgData name="Harry Pape-Luijten" userId="bb0fe71d18ce11d2" providerId="LiveId" clId="{B5953698-EA88-452E-A753-EB35784403D5}" dt="2026-02-26T17:05:33.958" v="1453"/>
          <ac:spMkLst>
            <pc:docMk/>
            <pc:sldMk cId="2659248639" sldId="325"/>
            <ac:spMk id="3" creationId="{B4354D60-47EB-E348-A136-08DC3A614959}"/>
          </ac:spMkLst>
        </pc:spChg>
        <pc:spChg chg="add del mod">
          <ac:chgData name="Harry Pape-Luijten" userId="bb0fe71d18ce11d2" providerId="LiveId" clId="{B5953698-EA88-452E-A753-EB35784403D5}" dt="2026-02-26T16:20:56.349" v="503" actId="478"/>
          <ac:spMkLst>
            <pc:docMk/>
            <pc:sldMk cId="2659248639" sldId="325"/>
            <ac:spMk id="4" creationId="{77AA74DE-FD94-FD7F-EE66-1EDA69809C21}"/>
          </ac:spMkLst>
        </pc:spChg>
        <pc:spChg chg="del">
          <ac:chgData name="Harry Pape-Luijten" userId="bb0fe71d18ce11d2" providerId="LiveId" clId="{B5953698-EA88-452E-A753-EB35784403D5}" dt="2026-02-26T16:20:55.175" v="502" actId="478"/>
          <ac:spMkLst>
            <pc:docMk/>
            <pc:sldMk cId="2659248639" sldId="325"/>
            <ac:spMk id="7" creationId="{3A3E5667-6D24-B3F8-627C-ECDCDF747CAE}"/>
          </ac:spMkLst>
        </pc:spChg>
        <pc:spChg chg="del">
          <ac:chgData name="Harry Pape-Luijten" userId="bb0fe71d18ce11d2" providerId="LiveId" clId="{B5953698-EA88-452E-A753-EB35784403D5}" dt="2026-02-26T16:20:57.788" v="504" actId="478"/>
          <ac:spMkLst>
            <pc:docMk/>
            <pc:sldMk cId="2659248639" sldId="325"/>
            <ac:spMk id="8" creationId="{061BD857-5B88-70A4-2161-FBCC0606CE21}"/>
          </ac:spMkLst>
        </pc:spChg>
        <pc:spChg chg="add del mod">
          <ac:chgData name="Harry Pape-Luijten" userId="bb0fe71d18ce11d2" providerId="LiveId" clId="{B5953698-EA88-452E-A753-EB35784403D5}" dt="2026-02-26T16:20:58.653" v="505" actId="478"/>
          <ac:spMkLst>
            <pc:docMk/>
            <pc:sldMk cId="2659248639" sldId="325"/>
            <ac:spMk id="9" creationId="{40BA546C-6697-C918-2AE4-4DECA124A33E}"/>
          </ac:spMkLst>
        </pc:spChg>
        <pc:picChg chg="add mod">
          <ac:chgData name="Harry Pape-Luijten" userId="bb0fe71d18ce11d2" providerId="LiveId" clId="{B5953698-EA88-452E-A753-EB35784403D5}" dt="2026-02-26T16:21:12.296" v="507" actId="1076"/>
          <ac:picMkLst>
            <pc:docMk/>
            <pc:sldMk cId="2659248639" sldId="325"/>
            <ac:picMk id="11" creationId="{8A7A6AB5-A12D-4505-B40C-5C605B5B327A}"/>
          </ac:picMkLst>
        </pc:picChg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3817669463" sldId="325"/>
        </pc:sldMkLst>
      </pc:sldChg>
      <pc:sldChg chg="modSp add mod modNotesTx">
        <pc:chgData name="Harry Pape-Luijten" userId="bb0fe71d18ce11d2" providerId="LiveId" clId="{B5953698-EA88-452E-A753-EB35784403D5}" dt="2026-02-26T17:05:36.139" v="1454"/>
        <pc:sldMkLst>
          <pc:docMk/>
          <pc:sldMk cId="546811700" sldId="326"/>
        </pc:sldMkLst>
        <pc:spChg chg="mod">
          <ac:chgData name="Harry Pape-Luijten" userId="bb0fe71d18ce11d2" providerId="LiveId" clId="{B5953698-EA88-452E-A753-EB35784403D5}" dt="2026-02-26T17:05:36.139" v="1454"/>
          <ac:spMkLst>
            <pc:docMk/>
            <pc:sldMk cId="546811700" sldId="326"/>
            <ac:spMk id="3" creationId="{44F31589-12D9-0A16-F8EA-DC76D42859C2}"/>
          </ac:spMkLst>
        </pc:spChg>
        <pc:spChg chg="mod">
          <ac:chgData name="Harry Pape-Luijten" userId="bb0fe71d18ce11d2" providerId="LiveId" clId="{B5953698-EA88-452E-A753-EB35784403D5}" dt="2026-02-26T16:22:24.101" v="545" actId="20577"/>
          <ac:spMkLst>
            <pc:docMk/>
            <pc:sldMk cId="546811700" sldId="326"/>
            <ac:spMk id="7" creationId="{A7729078-F465-9464-43DD-C8D0284E198F}"/>
          </ac:spMkLst>
        </pc:spChg>
        <pc:spChg chg="mod">
          <ac:chgData name="Harry Pape-Luijten" userId="bb0fe71d18ce11d2" providerId="LiveId" clId="{B5953698-EA88-452E-A753-EB35784403D5}" dt="2026-02-26T16:25:40.657" v="838" actId="113"/>
          <ac:spMkLst>
            <pc:docMk/>
            <pc:sldMk cId="546811700" sldId="326"/>
            <ac:spMk id="8" creationId="{42DE1D27-B3A5-F528-9C6C-0CFAF688FBEF}"/>
          </ac:spMkLst>
        </pc:spChg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1949475741" sldId="326"/>
        </pc:sldMkLst>
      </pc:sldChg>
      <pc:sldChg chg="modSp add mod modNotesTx">
        <pc:chgData name="Harry Pape-Luijten" userId="bb0fe71d18ce11d2" providerId="LiveId" clId="{B5953698-EA88-452E-A753-EB35784403D5}" dt="2026-02-26T17:05:38.136" v="1455"/>
        <pc:sldMkLst>
          <pc:docMk/>
          <pc:sldMk cId="1330975739" sldId="327"/>
        </pc:sldMkLst>
        <pc:spChg chg="mod">
          <ac:chgData name="Harry Pape-Luijten" userId="bb0fe71d18ce11d2" providerId="LiveId" clId="{B5953698-EA88-452E-A753-EB35784403D5}" dt="2026-02-26T17:05:38.136" v="1455"/>
          <ac:spMkLst>
            <pc:docMk/>
            <pc:sldMk cId="1330975739" sldId="327"/>
            <ac:spMk id="3" creationId="{06E9FB76-5475-C445-6B59-82DBB311B5DC}"/>
          </ac:spMkLst>
        </pc:spChg>
        <pc:spChg chg="mod">
          <ac:chgData name="Harry Pape-Luijten" userId="bb0fe71d18ce11d2" providerId="LiveId" clId="{B5953698-EA88-452E-A753-EB35784403D5}" dt="2026-02-26T17:03:16.490" v="1343" actId="6549"/>
          <ac:spMkLst>
            <pc:docMk/>
            <pc:sldMk cId="1330975739" sldId="327"/>
            <ac:spMk id="7" creationId="{B6221017-D9CE-7EDB-516A-369EF205CE00}"/>
          </ac:spMkLst>
        </pc:spChg>
        <pc:spChg chg="mod">
          <ac:chgData name="Harry Pape-Luijten" userId="bb0fe71d18ce11d2" providerId="LiveId" clId="{B5953698-EA88-452E-A753-EB35784403D5}" dt="2026-02-26T17:04:33.573" v="1438" actId="20577"/>
          <ac:spMkLst>
            <pc:docMk/>
            <pc:sldMk cId="1330975739" sldId="327"/>
            <ac:spMk id="8" creationId="{F9C0801D-69C7-37A9-A0F9-244A36B5FFA8}"/>
          </ac:spMkLst>
        </pc:spChg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3021500046" sldId="327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954018972" sldId="328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4080105699" sldId="329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1644115731" sldId="330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795796324" sldId="332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1573973122" sldId="333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1018129905" sldId="334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2539519299" sldId="335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507815038" sldId="336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2219929696" sldId="337"/>
        </pc:sldMkLst>
      </pc:sldChg>
      <pc:sldChg chg="del">
        <pc:chgData name="Harry Pape-Luijten" userId="bb0fe71d18ce11d2" providerId="LiveId" clId="{B5953698-EA88-452E-A753-EB35784403D5}" dt="2026-02-26T16:19:07.329" v="495" actId="47"/>
        <pc:sldMkLst>
          <pc:docMk/>
          <pc:sldMk cId="1677480802" sldId="3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5391C-645D-4AEB-975A-876FB78E03AE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64C30-7F96-481C-863A-DDD676640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93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6EAB7-0FE0-4510-9B16-BB2239D5DBDA}" type="datetimeFigureOut">
              <a:rPr lang="nl-NL"/>
              <a:pPr>
                <a:defRPr/>
              </a:pPr>
              <a:t>26-2-2026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CB69A1-281C-47FF-84C3-79D5988C1C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83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CB69A1-281C-47FF-84C3-79D5988C1C65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35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CB69A1-281C-47FF-84C3-79D5988C1C6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4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1B8FD-5B8E-D339-8C9C-73946F7A1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FC4905-7CC3-7BA8-42C1-B6DC5BBC9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A1D6BBE-52F7-4F08-18DC-2061D9E00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3F9B7A-A4A5-7138-BC96-466151C5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CB69A1-281C-47FF-84C3-79D5988C1C65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22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298D-6AD3-2047-AD19-4B5949E99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C449F1-1ADF-8C53-FCD8-8D6ADDBAE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22ADA3-1001-ED32-436B-A959969E2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5B96B8-E686-61A2-F0FE-D35C40B43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CB69A1-281C-47FF-84C3-79D5988C1C65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71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1A312-E01D-BEF8-C5C1-E2735D6A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7C35ED-3199-D9C7-D995-72A95E313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D3090F9-B6D9-FFB8-C503-ECBEB96B4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476BEC-B7CB-B8C7-62D8-99BE991AB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CB69A1-281C-47FF-84C3-79D5988C1C65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97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KB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268760"/>
            <a:ext cx="9144000" cy="3024336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4F9F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15616" y="5373216"/>
            <a:ext cx="6984000" cy="685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 b="1" i="0" baseline="0">
                <a:solidFill>
                  <a:srgbClr val="004F9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4509120"/>
            <a:ext cx="6984000" cy="864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004F9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7" y="0"/>
            <a:ext cx="658114" cy="1052736"/>
          </a:xfrm>
          <a:prstGeom prst="rect">
            <a:avLst/>
          </a:prstGeom>
        </p:spPr>
      </p:pic>
      <p:pic>
        <p:nvPicPr>
          <p:cNvPr id="8" name="Afbeelding 12">
            <a:extLst>
              <a:ext uri="{FF2B5EF4-FFF2-40B4-BE49-F238E27FC236}">
                <a16:creationId xmlns:a16="http://schemas.microsoft.com/office/drawing/2014/main" id="{76E18144-8A65-0F43-9F1C-B075323DC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819627"/>
            <a:ext cx="3770471" cy="2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2" y="1471437"/>
            <a:ext cx="7615237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F8E19-C463-B445-8053-F54B18D85372}" type="datetime1">
              <a:rPr lang="nl-NL" smtClean="0"/>
              <a:t>26-2-2026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2205038"/>
            <a:ext cx="7615237" cy="3455987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0" algn="l">
              <a:buNone/>
              <a:defRPr/>
            </a:lvl2pPr>
            <a:lvl3pPr marL="533400" indent="0" algn="l">
              <a:buNone/>
              <a:defRPr/>
            </a:lvl3pPr>
            <a:lvl4pPr marL="812800" indent="0" algn="l">
              <a:buNone/>
              <a:defRPr/>
            </a:lvl4pPr>
            <a:lvl5pPr marL="1079500" indent="0" algn="l">
              <a:buNone/>
              <a:defRPr/>
            </a:lvl5pPr>
          </a:lstStyle>
          <a:p>
            <a:pPr lvl="0"/>
            <a:r>
              <a:rPr lang="nl-NL" dirty="0"/>
              <a:t>Klik om de tekststijl van het model te bewerken. Tekst tekst tekst</a:t>
            </a:r>
            <a:r>
              <a:rPr lang="is-IS" dirty="0"/>
              <a:t>…...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679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471437"/>
            <a:ext cx="7615236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2AE22-122B-3B48-9FEB-7138E4AF163E}" type="datetime1">
              <a:rPr lang="nl-NL" smtClean="0"/>
              <a:t>26-2-2026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900112" y="2232000"/>
            <a:ext cx="7615237" cy="353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rgbClr val="004F9F"/>
                </a:solidFill>
              </a:defRPr>
            </a:lvl1pPr>
            <a:lvl2pPr>
              <a:defRPr>
                <a:ln>
                  <a:noFill/>
                </a:ln>
                <a:solidFill>
                  <a:srgbClr val="004F9F"/>
                </a:solidFill>
              </a:defRPr>
            </a:lvl2pPr>
            <a:lvl3pPr>
              <a:defRPr>
                <a:ln>
                  <a:noFill/>
                </a:ln>
                <a:solidFill>
                  <a:srgbClr val="004F9F"/>
                </a:solidFill>
              </a:defRPr>
            </a:lvl3pPr>
            <a:lvl4pPr>
              <a:defRPr>
                <a:ln>
                  <a:noFill/>
                </a:ln>
                <a:solidFill>
                  <a:srgbClr val="004F9F"/>
                </a:solidFill>
              </a:defRPr>
            </a:lvl4pPr>
            <a:lvl5pPr>
              <a:defRPr>
                <a:ln>
                  <a:noFill/>
                </a:ln>
                <a:solidFill>
                  <a:srgbClr val="004F9F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3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2" y="1471437"/>
            <a:ext cx="7615237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76ADE-8355-A14C-B001-86AB35A630B4}" type="datetime1">
              <a:rPr lang="nl-NL" smtClean="0"/>
              <a:t>26-2-2026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572001" y="2232000"/>
            <a:ext cx="3943350" cy="338443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900113" y="2232000"/>
            <a:ext cx="3455863" cy="33844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783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2" y="1471437"/>
            <a:ext cx="7615237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C3DE9-C30A-5646-B507-9DF967FC4224}" type="datetime1">
              <a:rPr lang="nl-NL" smtClean="0"/>
              <a:t>26-2-2026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abel 9"/>
          <p:cNvSpPr>
            <a:spLocks noGrp="1"/>
          </p:cNvSpPr>
          <p:nvPr>
            <p:ph type="tbl" sz="quarter" idx="14"/>
          </p:nvPr>
        </p:nvSpPr>
        <p:spPr>
          <a:xfrm>
            <a:off x="900113" y="2276872"/>
            <a:ext cx="7615237" cy="381595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23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899592" y="6237313"/>
            <a:ext cx="8244408" cy="620688"/>
          </a:xfrm>
          <a:prstGeom prst="rect">
            <a:avLst/>
          </a:prstGeom>
          <a:solidFill>
            <a:srgbClr val="F1862D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3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1471437"/>
            <a:ext cx="7615236" cy="5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3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2" y="2211561"/>
            <a:ext cx="7615237" cy="353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7" y="0"/>
            <a:ext cx="658114" cy="1052736"/>
          </a:xfrm>
          <a:prstGeom prst="rect">
            <a:avLst/>
          </a:prstGeom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15617" y="6337349"/>
            <a:ext cx="1008112" cy="3600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9F"/>
                </a:solidFill>
              </a:defRPr>
            </a:lvl1pPr>
          </a:lstStyle>
          <a:p>
            <a:pPr>
              <a:defRPr/>
            </a:pPr>
            <a:fld id="{C64F8E19-C463-B445-8053-F54B18D85372}" type="datetime1">
              <a:rPr lang="nl-NL" smtClean="0"/>
              <a:t>26-2-2026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95736" y="6337349"/>
            <a:ext cx="382406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9F"/>
                </a:solidFill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457950" y="6337349"/>
            <a:ext cx="2057400" cy="36003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061"/>
            <a:ext cx="835910" cy="38333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696" r:id="rId3"/>
    <p:sldLayoutId id="2147483697" r:id="rId4"/>
    <p:sldLayoutId id="2147483699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i="0" kern="1200">
          <a:solidFill>
            <a:srgbClr val="F28B25"/>
          </a:solidFill>
          <a:latin typeface="Arial" charset="0"/>
          <a:ea typeface="Arial" charset="0"/>
          <a:cs typeface="Arial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1pPr>
      <a:lvl2pPr marL="5334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2pPr>
      <a:lvl3pPr marL="812800" indent="-279400" algn="l" defTabSz="3556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3pPr>
      <a:lvl4pPr marL="10795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4pPr>
      <a:lvl5pPr marL="13462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8" b="18104"/>
          <a:stretch/>
        </p:blipFill>
        <p:spPr>
          <a:xfrm>
            <a:off x="0" y="1268760"/>
            <a:ext cx="9144000" cy="3024336"/>
          </a:xfrm>
        </p:spPr>
      </p:pic>
      <p:sp>
        <p:nvSpPr>
          <p:cNvPr id="18" name="Rechthoek 4"/>
          <p:cNvSpPr/>
          <p:nvPr/>
        </p:nvSpPr>
        <p:spPr>
          <a:xfrm>
            <a:off x="1691680" y="4077072"/>
            <a:ext cx="7452320" cy="1584176"/>
          </a:xfrm>
          <a:prstGeom prst="rect">
            <a:avLst/>
          </a:prstGeom>
          <a:solidFill>
            <a:srgbClr val="F1862D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rgbClr val="CEE2BC"/>
                </a:solidFill>
              </a:rPr>
              <a:t> </a:t>
            </a:r>
          </a:p>
        </p:txBody>
      </p:sp>
      <p:sp>
        <p:nvSpPr>
          <p:cNvPr id="19" name="Subtitel 2"/>
          <p:cNvSpPr>
            <a:spLocks noGrp="1"/>
          </p:cNvSpPr>
          <p:nvPr>
            <p:ph type="subTitle" idx="1"/>
          </p:nvPr>
        </p:nvSpPr>
        <p:spPr>
          <a:xfrm>
            <a:off x="1907704" y="5078227"/>
            <a:ext cx="6984000" cy="685800"/>
          </a:xfrm>
        </p:spPr>
        <p:txBody>
          <a:bodyPr/>
          <a:lstStyle/>
          <a:p>
            <a:r>
              <a:rPr lang="nl-NL" dirty="0"/>
              <a:t>Bijdrage NBV Themadag | 11 maart 2026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1907704" y="4509120"/>
            <a:ext cx="6984000" cy="5691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De KNA Leidraad Verkennend Onderzoek</a:t>
            </a:r>
            <a:endParaRPr lang="nl-NL" sz="2800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1" y="1268760"/>
            <a:ext cx="89674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kort: de SIKB en de KNA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11-03-2026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SIKB ontwikkelt en beheert normen en protocollen op het gebied van archeologie, bodembeheer en bodembescherming t.b.v. kwaliteitsborging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BRL SIKB 4000 Archeologie en certificeringsstelsel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Kwaliteitsnorm Nederlandse Archeologie (KNA)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KNA Leidraden met </a:t>
            </a:r>
            <a:r>
              <a:rPr lang="nl-NL" i="1" dirty="0"/>
              <a:t>best </a:t>
            </a:r>
            <a:r>
              <a:rPr lang="nl-NL" i="1" dirty="0" err="1"/>
              <a:t>practices</a:t>
            </a:r>
            <a:r>
              <a:rPr lang="nl-NL" dirty="0"/>
              <a:t>, </a:t>
            </a:r>
            <a:r>
              <a:rPr lang="nl-NL" u="sng" dirty="0"/>
              <a:t>niet bindend voorgeschreven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7400D-3DE2-51E8-8625-9633B02A3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354D60-47EB-E348-A136-08DC3A61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11-03-2026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C0B289-209B-B1D6-A02F-CC7BB6CE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A7A6AB5-A12D-4505-B40C-5C605B5B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76200"/>
            <a:ext cx="628489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4F200-3D95-E9F5-D476-90FA3074E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7729078-F465-9464-43DD-C8D0284E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KNA Leidraden hebben we al?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F31589-12D9-0A16-F8EA-DC76D428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11-03-2026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BFD57F-9198-4843-A51D-032FBA97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2DE1D27-B3A5-F528-9C6C-0CFAF688F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T.b.v. veldmethoden en technieken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T.b.v. thematisch vraaggestuurd 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T.b.v. specialistisch 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KNA Leidraad Karterend Booronderzoek (IVO-O)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KNA Leidraad Proefsleuvenonderzoek (IVO-P)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Straks: KNA Leidraad Verkennend Onderzoek (IVO-O)</a:t>
            </a:r>
          </a:p>
        </p:txBody>
      </p:sp>
    </p:spTree>
    <p:extLst>
      <p:ext uri="{BB962C8B-B14F-4D97-AF65-F5344CB8AC3E}">
        <p14:creationId xmlns:p14="http://schemas.microsoft.com/office/powerpoint/2010/main" val="54681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C24F3-B4C6-AE19-E59C-0A930A60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221017-D9CE-7EDB-516A-369EF205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voor verkennend onderzoek?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E9FB76-5475-C445-6B59-82DBB311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11-03-2026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DCD77A-C0BB-07E4-941F-5A887E7F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9C0801D-69C7-37A9-A0F9-244A36B5F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eerste veldtoets na opstellen van een archeologisch verwachtingsmodel (meestal o.b.v. een bureauonderzoek)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Gericht op het vaststellen van de aard en genese van de bodemopbouw, alsook de mate van intactheid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Zoeken naar landschappelijk potentieel voor activiteiten in het verleden, niet naar de weerslag van die activiteiten zelf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Focus op landschap betekent andere actoren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 err="1"/>
              <a:t>Prospicere</a:t>
            </a:r>
            <a:r>
              <a:rPr lang="nl-NL" dirty="0"/>
              <a:t> is vooruitkijken!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330975739"/>
      </p:ext>
    </p:extLst>
  </p:cSld>
  <p:clrMapOvr>
    <a:masterClrMapping/>
  </p:clrMapOvr>
</p:sld>
</file>

<file path=ppt/theme/theme1.xml><?xml version="1.0" encoding="utf-8"?>
<a:theme xmlns:a="http://schemas.openxmlformats.org/drawingml/2006/main" name="SIKB Nieuwe stijl">
  <a:themeElements>
    <a:clrScheme name="SIKB KLEURENPALET">
      <a:dk1>
        <a:srgbClr val="05396B"/>
      </a:dk1>
      <a:lt1>
        <a:srgbClr val="AAB4D0"/>
      </a:lt1>
      <a:dk2>
        <a:srgbClr val="004F92"/>
      </a:dk2>
      <a:lt2>
        <a:srgbClr val="E8813C"/>
      </a:lt2>
      <a:accent1>
        <a:srgbClr val="AC632B"/>
      </a:accent1>
      <a:accent2>
        <a:srgbClr val="E05C39"/>
      </a:accent2>
      <a:accent3>
        <a:srgbClr val="F1B28B"/>
      </a:accent3>
      <a:accent4>
        <a:srgbClr val="012040"/>
      </a:accent4>
      <a:accent5>
        <a:srgbClr val="5772A9"/>
      </a:accent5>
      <a:accent6>
        <a:srgbClr val="0087BD"/>
      </a:accent6>
      <a:hlink>
        <a:srgbClr val="7A74A8"/>
      </a:hlink>
      <a:folHlink>
        <a:srgbClr val="6EC2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Words>205</Words>
  <Application>Microsoft Office PowerPoint</Application>
  <PresentationFormat>Diavoorstelling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SIKB Nieuwe stijl</vt:lpstr>
      <vt:lpstr>De KNA Leidraad Verkennend Onderzoek</vt:lpstr>
      <vt:lpstr>In het kort: de SIKB en de KNA</vt:lpstr>
      <vt:lpstr>PowerPoint-presentatie</vt:lpstr>
      <vt:lpstr>Welke KNA Leidraden hebben we al?</vt:lpstr>
      <vt:lpstr>Waarom voor verkennend onderzoek?</vt:lpstr>
    </vt:vector>
  </TitlesOfParts>
  <Company>MarktMonitor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tui</dc:creator>
  <cp:lastModifiedBy>Harry Pape-Luijten</cp:lastModifiedBy>
  <cp:revision>170</cp:revision>
  <cp:lastPrinted>2024-12-02T13:51:22Z</cp:lastPrinted>
  <dcterms:created xsi:type="dcterms:W3CDTF">2013-02-18T13:30:53Z</dcterms:created>
  <dcterms:modified xsi:type="dcterms:W3CDTF">2026-02-26T17:05:41Z</dcterms:modified>
</cp:coreProperties>
</file>