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5" r:id="rId2"/>
    <p:sldId id="348" r:id="rId3"/>
    <p:sldId id="349" r:id="rId4"/>
    <p:sldId id="350" r:id="rId5"/>
    <p:sldId id="351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32" r:id="rId14"/>
    <p:sldId id="352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7" r:id="rId24"/>
    <p:sldId id="353" r:id="rId25"/>
    <p:sldId id="337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B74F7"/>
    <a:srgbClr val="F2EC00"/>
    <a:srgbClr val="5A4DFD"/>
    <a:srgbClr val="9C5BCD"/>
    <a:srgbClr val="41719C"/>
    <a:srgbClr val="F6F000"/>
    <a:srgbClr val="DED900"/>
    <a:srgbClr val="F8F20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6" autoAdjust="0"/>
    <p:restoredTop sz="94707" autoAdjust="0"/>
  </p:normalViewPr>
  <p:slideViewPr>
    <p:cSldViewPr snapToGrid="0">
      <p:cViewPr varScale="1">
        <p:scale>
          <a:sx n="116" d="100"/>
          <a:sy n="116" d="100"/>
        </p:scale>
        <p:origin x="108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C33F9-F5A3-4000-9B8D-1C6BCFBFDE03}" type="datetimeFigureOut">
              <a:rPr lang="nl-NL" smtClean="0"/>
              <a:t>10-3-2026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0E3B1-E92F-4640-92F6-62F6C07327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6183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0E3B1-E92F-4640-92F6-62F6C073276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3639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0E3B1-E92F-4640-92F6-62F6C073276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443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76F9-6758-4D6D-8047-EEC6C40DAE17}" type="datetimeFigureOut">
              <a:rPr lang="nl-NL" smtClean="0"/>
              <a:t>10-3-2026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5EB7-C9B1-4243-86D2-49071FB96D0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3200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76F9-6758-4D6D-8047-EEC6C40DAE17}" type="datetimeFigureOut">
              <a:rPr lang="nl-NL" smtClean="0"/>
              <a:t>10-3-2026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5EB7-C9B1-4243-86D2-49071FB96D0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000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76F9-6758-4D6D-8047-EEC6C40DAE17}" type="datetimeFigureOut">
              <a:rPr lang="nl-NL" smtClean="0"/>
              <a:t>10-3-2026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5EB7-C9B1-4243-86D2-49071FB96D0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32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76F9-6758-4D6D-8047-EEC6C40DAE17}" type="datetimeFigureOut">
              <a:rPr lang="nl-NL" smtClean="0"/>
              <a:t>10-3-2026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5EB7-C9B1-4243-86D2-49071FB96D0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699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76F9-6758-4D6D-8047-EEC6C40DAE17}" type="datetimeFigureOut">
              <a:rPr lang="nl-NL" smtClean="0"/>
              <a:t>10-3-2026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5EB7-C9B1-4243-86D2-49071FB96D0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9045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76F9-6758-4D6D-8047-EEC6C40DAE17}" type="datetimeFigureOut">
              <a:rPr lang="nl-NL" smtClean="0"/>
              <a:t>10-3-2026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5EB7-C9B1-4243-86D2-49071FB96D0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82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76F9-6758-4D6D-8047-EEC6C40DAE17}" type="datetimeFigureOut">
              <a:rPr lang="nl-NL" smtClean="0"/>
              <a:t>10-3-2026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5EB7-C9B1-4243-86D2-49071FB96D0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8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76F9-6758-4D6D-8047-EEC6C40DAE17}" type="datetimeFigureOut">
              <a:rPr lang="nl-NL" smtClean="0"/>
              <a:t>10-3-2026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5EB7-C9B1-4243-86D2-49071FB96D0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230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76F9-6758-4D6D-8047-EEC6C40DAE17}" type="datetimeFigureOut">
              <a:rPr lang="nl-NL" smtClean="0"/>
              <a:t>10-3-2026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5EB7-C9B1-4243-86D2-49071FB96D0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35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76F9-6758-4D6D-8047-EEC6C40DAE17}" type="datetimeFigureOut">
              <a:rPr lang="nl-NL" smtClean="0"/>
              <a:t>10-3-2026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5EB7-C9B1-4243-86D2-49071FB96D0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202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76F9-6758-4D6D-8047-EEC6C40DAE17}" type="datetimeFigureOut">
              <a:rPr lang="nl-NL" smtClean="0"/>
              <a:t>10-3-2026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5EB7-C9B1-4243-86D2-49071FB96D0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195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E76F9-6758-4D6D-8047-EEC6C40DAE17}" type="datetimeFigureOut">
              <a:rPr lang="nl-NL" smtClean="0"/>
              <a:t>10-3-2026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E5EB7-C9B1-4243-86D2-49071FB96D0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06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BEFC461-D11B-4FB4-9727-E16D5E74CF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8" b="7713"/>
          <a:stretch/>
        </p:blipFill>
        <p:spPr>
          <a:xfrm>
            <a:off x="-12535" y="0"/>
            <a:ext cx="12204536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C50AC25-5067-4678-869B-779A0298EC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7BB7"/>
              </a:clrFrom>
              <a:clrTo>
                <a:srgbClr val="007BB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7"/>
          <a:stretch/>
        </p:blipFill>
        <p:spPr>
          <a:xfrm>
            <a:off x="290289" y="59353"/>
            <a:ext cx="1533723" cy="7467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E0F025-EC85-4D47-80BC-BA478DB16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4" y="39221"/>
            <a:ext cx="10581715" cy="6123454"/>
          </a:xfrm>
        </p:spPr>
        <p:txBody>
          <a:bodyPr>
            <a:normAutofit/>
          </a:bodyPr>
          <a:lstStyle/>
          <a:p>
            <a:pPr algn="r"/>
            <a:r>
              <a:rPr lang="en-US" sz="5400" b="1" dirty="0">
                <a:solidFill>
                  <a:srgbClr val="FFFFFF"/>
                </a:solidFill>
              </a:rPr>
              <a:t>De </a:t>
            </a:r>
            <a:r>
              <a:rPr lang="en-US" sz="5400" b="1" dirty="0" err="1">
                <a:solidFill>
                  <a:srgbClr val="FFFFFF"/>
                </a:solidFill>
              </a:rPr>
              <a:t>kracht</a:t>
            </a:r>
            <a:r>
              <a:rPr lang="en-US" sz="5400" b="1" dirty="0">
                <a:solidFill>
                  <a:srgbClr val="FFFFFF"/>
                </a:solidFill>
              </a:rPr>
              <a:t> van </a:t>
            </a:r>
            <a:br>
              <a:rPr lang="en-US" sz="5400" b="1" dirty="0">
                <a:solidFill>
                  <a:srgbClr val="FFFFFF"/>
                </a:solidFill>
              </a:rPr>
            </a:br>
            <a:r>
              <a:rPr lang="en-US" sz="5400" b="1" dirty="0" err="1">
                <a:solidFill>
                  <a:srgbClr val="FFFFFF"/>
                </a:solidFill>
              </a:rPr>
              <a:t>ge</a:t>
            </a:r>
            <a:r>
              <a:rPr lang="en-US" sz="5400" b="1" dirty="0">
                <a:solidFill>
                  <a:srgbClr val="FFFFFF"/>
                </a:solidFill>
              </a:rPr>
              <a:t>   -</a:t>
            </a:r>
            <a:r>
              <a:rPr lang="en-US" sz="5400" b="1" dirty="0" err="1">
                <a:solidFill>
                  <a:srgbClr val="FFFFFF"/>
                </a:solidFill>
              </a:rPr>
              <a:t>archeologisch</a:t>
            </a:r>
            <a:br>
              <a:rPr lang="en-US" sz="5400" b="1" dirty="0">
                <a:solidFill>
                  <a:srgbClr val="FFFFFF"/>
                </a:solidFill>
              </a:rPr>
            </a:br>
            <a:r>
              <a:rPr lang="en-US" sz="5400" b="1" dirty="0" err="1">
                <a:solidFill>
                  <a:srgbClr val="FFFFFF"/>
                </a:solidFill>
              </a:rPr>
              <a:t>onderzoek</a:t>
            </a:r>
            <a:endParaRPr lang="nl-NL" sz="5400" b="1" dirty="0">
              <a:solidFill>
                <a:srgbClr val="FFFFFF"/>
              </a:solidFill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8AC5216-DB8B-4305-BE54-2BF35BB1EDBD}"/>
              </a:ext>
            </a:extLst>
          </p:cNvPr>
          <p:cNvSpPr txBox="1">
            <a:spLocks/>
          </p:cNvSpPr>
          <p:nvPr/>
        </p:nvSpPr>
        <p:spPr>
          <a:xfrm>
            <a:off x="5593976" y="6330302"/>
            <a:ext cx="5235389" cy="427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</a:rPr>
              <a:t>NBV </a:t>
            </a:r>
            <a:r>
              <a:rPr lang="en-US" sz="1600" dirty="0" err="1">
                <a:solidFill>
                  <a:schemeClr val="bg1"/>
                </a:solidFill>
              </a:rPr>
              <a:t>themadag</a:t>
            </a:r>
            <a:r>
              <a:rPr lang="en-US" sz="1600" dirty="0">
                <a:solidFill>
                  <a:schemeClr val="bg1"/>
                </a:solidFill>
              </a:rPr>
              <a:t> - 11 </a:t>
            </a:r>
            <a:r>
              <a:rPr lang="en-US" sz="1600" dirty="0" err="1">
                <a:solidFill>
                  <a:schemeClr val="bg1"/>
                </a:solidFill>
              </a:rPr>
              <a:t>maart</a:t>
            </a:r>
            <a:r>
              <a:rPr lang="en-US" sz="1600" dirty="0">
                <a:solidFill>
                  <a:schemeClr val="bg1"/>
                </a:solidFill>
              </a:rPr>
              <a:t> 2026 - Reinier Ellenkamp</a:t>
            </a:r>
            <a:endParaRPr lang="nl-N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10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interpreteren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419976" cy="4667250"/>
          </a:xfrm>
        </p:spPr>
        <p:txBody>
          <a:bodyPr>
            <a:normAutofit/>
          </a:bodyPr>
          <a:lstStyle/>
          <a:p>
            <a:r>
              <a:rPr lang="en-US" dirty="0" err="1"/>
              <a:t>Afpellen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laag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laag</a:t>
            </a:r>
            <a:r>
              <a:rPr lang="en-US" dirty="0"/>
              <a:t> in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brengen</a:t>
            </a:r>
            <a:endParaRPr lang="en-US" dirty="0"/>
          </a:p>
          <a:p>
            <a:r>
              <a:rPr lang="en-US" dirty="0" err="1"/>
              <a:t>Dateren</a:t>
            </a:r>
            <a:endParaRPr lang="en-US" dirty="0"/>
          </a:p>
          <a:p>
            <a:pPr lvl="1"/>
            <a:r>
              <a:rPr lang="en-US" dirty="0"/>
              <a:t>OSL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intensiteit</a:t>
            </a:r>
            <a:r>
              <a:rPr lang="en-US" dirty="0"/>
              <a:t>) </a:t>
            </a:r>
            <a:r>
              <a:rPr lang="en-US" dirty="0" err="1"/>
              <a:t>bodemvorming</a:t>
            </a:r>
            <a:endParaRPr lang="en-US" dirty="0"/>
          </a:p>
          <a:p>
            <a:pPr lvl="1"/>
            <a:r>
              <a:rPr lang="en-US" dirty="0" err="1"/>
              <a:t>spreiding</a:t>
            </a:r>
            <a:r>
              <a:rPr lang="en-US" dirty="0"/>
              <a:t> </a:t>
            </a:r>
            <a:r>
              <a:rPr lang="en-US" dirty="0" err="1"/>
              <a:t>vondstmateriaal</a:t>
            </a:r>
            <a:endParaRPr lang="en-US" dirty="0"/>
          </a:p>
          <a:p>
            <a:r>
              <a:rPr lang="en-US" dirty="0"/>
              <a:t>Litho- en geomorfogenese </a:t>
            </a:r>
          </a:p>
          <a:p>
            <a:pPr lvl="1"/>
            <a:r>
              <a:rPr lang="en-US" dirty="0" err="1"/>
              <a:t>proces</a:t>
            </a:r>
            <a:r>
              <a:rPr lang="en-US" dirty="0"/>
              <a:t> en milieu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30BA36-8323-41C1-9298-646586A73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766" y="120180"/>
            <a:ext cx="3874261" cy="567102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3A41693-5B20-45A0-B5ED-13E87003D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175" y="120180"/>
            <a:ext cx="3874260" cy="568278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B58A323-5C02-48E3-865D-1C309C9A4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24135" y="1080790"/>
            <a:ext cx="6730509" cy="463336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07B876B-D1CC-4ECB-95C0-B53A76D9F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806" y="1825625"/>
            <a:ext cx="4591691" cy="3353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909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Resultaten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419976" cy="4667250"/>
          </a:xfrm>
        </p:spPr>
        <p:txBody>
          <a:bodyPr>
            <a:normAutofit/>
          </a:bodyPr>
          <a:lstStyle/>
          <a:p>
            <a:r>
              <a:rPr lang="en-US" dirty="0"/>
              <a:t>Litho- en geomorfogenese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C81BA05-2529-4798-BBF2-82C2F4FC2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-8806"/>
            <a:ext cx="11948077" cy="686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0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Resultaten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" y="1825625"/>
            <a:ext cx="7419976" cy="4667250"/>
          </a:xfrm>
        </p:spPr>
        <p:txBody>
          <a:bodyPr>
            <a:normAutofit/>
          </a:bodyPr>
          <a:lstStyle/>
          <a:p>
            <a:r>
              <a:rPr lang="en-US" dirty="0" err="1"/>
              <a:t>Archeo-landschappelijke</a:t>
            </a:r>
            <a:r>
              <a:rPr lang="en-US" dirty="0"/>
              <a:t> </a:t>
            </a:r>
            <a:r>
              <a:rPr lang="en-US" dirty="0" err="1"/>
              <a:t>potentie</a:t>
            </a:r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C81BA05-2529-4798-BBF2-82C2F4FC2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352676"/>
            <a:ext cx="7203935" cy="41402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B9F948A-3548-43E2-B499-4707257EA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" t="809" r="14206" b="1012"/>
          <a:stretch/>
        </p:blipFill>
        <p:spPr>
          <a:xfrm rot="5400000">
            <a:off x="6970572" y="1358899"/>
            <a:ext cx="5648326" cy="461962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7177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Henriëttewaard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47821" cy="4667250"/>
          </a:xfrm>
        </p:spPr>
        <p:txBody>
          <a:bodyPr>
            <a:normAutofit/>
          </a:bodyPr>
          <a:lstStyle/>
          <a:p>
            <a:r>
              <a:rPr lang="en-US" dirty="0" err="1"/>
              <a:t>Ruimte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rivier</a:t>
            </a:r>
            <a:endParaRPr lang="en-US" dirty="0"/>
          </a:p>
          <a:p>
            <a:r>
              <a:rPr lang="en-US" dirty="0" err="1"/>
              <a:t>Dijkversterking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Stroomgordel</a:t>
            </a:r>
            <a:r>
              <a:rPr lang="en-US" dirty="0"/>
              <a:t> Maas</a:t>
            </a:r>
          </a:p>
          <a:p>
            <a:r>
              <a:rPr lang="en-US" dirty="0" err="1"/>
              <a:t>Holoceen</a:t>
            </a:r>
            <a:r>
              <a:rPr lang="en-US" dirty="0"/>
              <a:t> (</a:t>
            </a:r>
            <a:r>
              <a:rPr lang="en-US" dirty="0" err="1"/>
              <a:t>bronstijd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8BCE202-7297-473F-8572-2843553E8E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21" r="10212"/>
          <a:stretch/>
        </p:blipFill>
        <p:spPr>
          <a:xfrm>
            <a:off x="5562047" y="1485900"/>
            <a:ext cx="6527452" cy="5006976"/>
          </a:xfrm>
          <a:prstGeom prst="rect">
            <a:avLst/>
          </a:prstGeom>
        </p:spPr>
      </p:pic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6FE8795C-67EF-458A-AFA3-26BB01F62EE3}"/>
              </a:ext>
            </a:extLst>
          </p:cNvPr>
          <p:cNvSpPr/>
          <p:nvPr/>
        </p:nvSpPr>
        <p:spPr>
          <a:xfrm>
            <a:off x="6975724" y="2657453"/>
            <a:ext cx="799808" cy="609770"/>
          </a:xfrm>
          <a:custGeom>
            <a:avLst/>
            <a:gdLst>
              <a:gd name="connsiteX0" fmla="*/ 6101 w 799808"/>
              <a:gd name="connsiteY0" fmla="*/ 66697 h 609770"/>
              <a:gd name="connsiteX1" fmla="*/ 453776 w 799808"/>
              <a:gd name="connsiteY1" fmla="*/ 419122 h 609770"/>
              <a:gd name="connsiteX2" fmla="*/ 663326 w 799808"/>
              <a:gd name="connsiteY2" fmla="*/ 609622 h 609770"/>
              <a:gd name="connsiteX3" fmla="*/ 758576 w 799808"/>
              <a:gd name="connsiteY3" fmla="*/ 447697 h 609770"/>
              <a:gd name="connsiteX4" fmla="*/ 796676 w 799808"/>
              <a:gd name="connsiteY4" fmla="*/ 276247 h 609770"/>
              <a:gd name="connsiteX5" fmla="*/ 682376 w 799808"/>
              <a:gd name="connsiteY5" fmla="*/ 28597 h 609770"/>
              <a:gd name="connsiteX6" fmla="*/ 406151 w 799808"/>
              <a:gd name="connsiteY6" fmla="*/ 57172 h 609770"/>
              <a:gd name="connsiteX7" fmla="*/ 206126 w 799808"/>
              <a:gd name="connsiteY7" fmla="*/ 22 h 609770"/>
              <a:gd name="connsiteX8" fmla="*/ 6101 w 799808"/>
              <a:gd name="connsiteY8" fmla="*/ 66697 h 609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08" h="609770">
                <a:moveTo>
                  <a:pt x="6101" y="66697"/>
                </a:moveTo>
                <a:cubicBezTo>
                  <a:pt x="47376" y="136547"/>
                  <a:pt x="344239" y="328635"/>
                  <a:pt x="453776" y="419122"/>
                </a:cubicBezTo>
                <a:cubicBezTo>
                  <a:pt x="563313" y="509609"/>
                  <a:pt x="612526" y="604860"/>
                  <a:pt x="663326" y="609622"/>
                </a:cubicBezTo>
                <a:cubicBezTo>
                  <a:pt x="714126" y="614384"/>
                  <a:pt x="736351" y="503259"/>
                  <a:pt x="758576" y="447697"/>
                </a:cubicBezTo>
                <a:cubicBezTo>
                  <a:pt x="780801" y="392135"/>
                  <a:pt x="809376" y="346097"/>
                  <a:pt x="796676" y="276247"/>
                </a:cubicBezTo>
                <a:cubicBezTo>
                  <a:pt x="783976" y="206397"/>
                  <a:pt x="747464" y="65110"/>
                  <a:pt x="682376" y="28597"/>
                </a:cubicBezTo>
                <a:cubicBezTo>
                  <a:pt x="617288" y="-7916"/>
                  <a:pt x="485526" y="61934"/>
                  <a:pt x="406151" y="57172"/>
                </a:cubicBezTo>
                <a:cubicBezTo>
                  <a:pt x="326776" y="52410"/>
                  <a:pt x="268038" y="22"/>
                  <a:pt x="206126" y="22"/>
                </a:cubicBezTo>
                <a:cubicBezTo>
                  <a:pt x="144214" y="22"/>
                  <a:pt x="-35174" y="-3153"/>
                  <a:pt x="6101" y="6669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8DFAA497-84BB-478E-9ADD-0561A05ABD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2" r="11486"/>
          <a:stretch/>
        </p:blipFill>
        <p:spPr>
          <a:xfrm>
            <a:off x="4335079" y="3465411"/>
            <a:ext cx="3807592" cy="2855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7EA2955-A120-4E48-9D9E-11637A81C3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051"/>
          <a:stretch/>
        </p:blipFill>
        <p:spPr>
          <a:xfrm>
            <a:off x="8199512" y="1933575"/>
            <a:ext cx="3466006" cy="4387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3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Werkwijze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47821" cy="4667250"/>
          </a:xfrm>
        </p:spPr>
        <p:txBody>
          <a:bodyPr>
            <a:normAutofit/>
          </a:bodyPr>
          <a:lstStyle/>
          <a:p>
            <a:r>
              <a:rPr lang="en-US" dirty="0" err="1"/>
              <a:t>Booronderzoek</a:t>
            </a:r>
            <a:endParaRPr lang="en-US" dirty="0"/>
          </a:p>
          <a:p>
            <a:r>
              <a:rPr lang="en-US" dirty="0" err="1"/>
              <a:t>Geofysisch</a:t>
            </a:r>
            <a:r>
              <a:rPr lang="en-US" dirty="0"/>
              <a:t> </a:t>
            </a:r>
            <a:r>
              <a:rPr lang="en-US" dirty="0" err="1"/>
              <a:t>onderzoek</a:t>
            </a:r>
            <a:endParaRPr lang="en-US" dirty="0"/>
          </a:p>
          <a:p>
            <a:r>
              <a:rPr lang="en-US" dirty="0" err="1"/>
              <a:t>Pollenonderzoek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B3CA7C-C1FB-4D2E-860A-343E3489A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356" y="3340409"/>
            <a:ext cx="4352842" cy="326994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4144D97-93A4-4AA6-BCCE-2D899F24F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130" y="657224"/>
            <a:ext cx="4756870" cy="59531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EA2C373-7E3C-4060-94D6-0473C5D155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75"/>
          <a:stretch/>
        </p:blipFill>
        <p:spPr>
          <a:xfrm>
            <a:off x="-1" y="3340268"/>
            <a:ext cx="3578493" cy="32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4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Werkwijze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47821" cy="4667250"/>
          </a:xfrm>
        </p:spPr>
        <p:txBody>
          <a:bodyPr>
            <a:normAutofit/>
          </a:bodyPr>
          <a:lstStyle/>
          <a:p>
            <a:r>
              <a:rPr lang="en-US" dirty="0" err="1"/>
              <a:t>Gefaseerde</a:t>
            </a:r>
            <a:r>
              <a:rPr lang="en-US" dirty="0"/>
              <a:t> </a:t>
            </a:r>
            <a:r>
              <a:rPr lang="en-US" dirty="0" err="1"/>
              <a:t>aanpak</a:t>
            </a:r>
            <a:endParaRPr lang="en-US" dirty="0"/>
          </a:p>
          <a:p>
            <a:pPr lvl="1"/>
            <a:r>
              <a:rPr lang="en-US" dirty="0" err="1"/>
              <a:t>Toets</a:t>
            </a:r>
            <a:endParaRPr lang="en-US" dirty="0"/>
          </a:p>
          <a:p>
            <a:pPr lvl="1"/>
            <a:r>
              <a:rPr lang="en-US" dirty="0" err="1"/>
              <a:t>Milieuonderzoek</a:t>
            </a:r>
            <a:endParaRPr lang="en-US" dirty="0"/>
          </a:p>
          <a:p>
            <a:pPr lvl="1"/>
            <a:r>
              <a:rPr lang="en-US" dirty="0" err="1"/>
              <a:t>Geofysisch</a:t>
            </a:r>
            <a:r>
              <a:rPr lang="en-US" dirty="0"/>
              <a:t> </a:t>
            </a:r>
            <a:r>
              <a:rPr lang="en-US" dirty="0" err="1"/>
              <a:t>onderzoek</a:t>
            </a:r>
            <a:endParaRPr lang="en-US" dirty="0"/>
          </a:p>
          <a:p>
            <a:pPr lvl="1"/>
            <a:r>
              <a:rPr lang="en-US" dirty="0" err="1"/>
              <a:t>Flexibel</a:t>
            </a:r>
            <a:r>
              <a:rPr lang="en-US" dirty="0"/>
              <a:t> </a:t>
            </a:r>
            <a:r>
              <a:rPr lang="en-US" dirty="0" err="1"/>
              <a:t>booronderzoek</a:t>
            </a:r>
            <a:endParaRPr lang="en-US" dirty="0"/>
          </a:p>
          <a:p>
            <a:pPr marL="914400" lvl="2" indent="0">
              <a:buNone/>
            </a:pPr>
            <a:r>
              <a:rPr lang="en-US" dirty="0"/>
              <a:t>(</a:t>
            </a:r>
            <a:r>
              <a:rPr lang="en-US" dirty="0" err="1"/>
              <a:t>voortschrijdend</a:t>
            </a:r>
            <a:r>
              <a:rPr lang="en-US" dirty="0"/>
              <a:t> </a:t>
            </a:r>
            <a:r>
              <a:rPr lang="en-US" dirty="0" err="1"/>
              <a:t>inzicht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Tussentijdse</a:t>
            </a:r>
            <a:r>
              <a:rPr lang="en-US" dirty="0"/>
              <a:t> </a:t>
            </a:r>
            <a:r>
              <a:rPr lang="en-US" dirty="0" err="1"/>
              <a:t>uitwerking</a:t>
            </a:r>
            <a:endParaRPr lang="en-US" dirty="0"/>
          </a:p>
          <a:p>
            <a:pPr lvl="1"/>
            <a:r>
              <a:rPr lang="en-US" dirty="0" err="1"/>
              <a:t>Aanvullend</a:t>
            </a:r>
            <a:r>
              <a:rPr lang="en-US" dirty="0"/>
              <a:t> </a:t>
            </a:r>
            <a:r>
              <a:rPr lang="en-US" dirty="0" err="1"/>
              <a:t>geofysisch</a:t>
            </a:r>
            <a:endParaRPr lang="en-US" dirty="0"/>
          </a:p>
          <a:p>
            <a:r>
              <a:rPr lang="en-US" dirty="0" err="1"/>
              <a:t>Bijstellen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1337CCA1-6A2F-4BED-92D5-B8662EFAE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559" y="95544"/>
            <a:ext cx="2133668" cy="2167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FA3B526E-7924-4B47-8080-8D515E6BDE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57"/>
          <a:stretch/>
        </p:blipFill>
        <p:spPr>
          <a:xfrm>
            <a:off x="8818909" y="95544"/>
            <a:ext cx="3245626" cy="4098257"/>
          </a:xfrm>
          <a:prstGeom prst="rect">
            <a:avLst/>
          </a:prstGeom>
        </p:spPr>
      </p:pic>
      <p:sp>
        <p:nvSpPr>
          <p:cNvPr id="14" name="Pijl: rechts 13">
            <a:extLst>
              <a:ext uri="{FF2B5EF4-FFF2-40B4-BE49-F238E27FC236}">
                <a16:creationId xmlns:a16="http://schemas.microsoft.com/office/drawing/2014/main" id="{5BBBC672-901B-4BF6-AC5A-9C0C7EDFF252}"/>
              </a:ext>
            </a:extLst>
          </p:cNvPr>
          <p:cNvSpPr/>
          <p:nvPr/>
        </p:nvSpPr>
        <p:spPr>
          <a:xfrm>
            <a:off x="9036439" y="1840786"/>
            <a:ext cx="595478" cy="346353"/>
          </a:xfrm>
          <a:prstGeom prst="rightArrow">
            <a:avLst>
              <a:gd name="adj1" fmla="val 33670"/>
              <a:gd name="adj2" fmla="val 4455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Niet toegestaan-symbool 28">
            <a:extLst>
              <a:ext uri="{FF2B5EF4-FFF2-40B4-BE49-F238E27FC236}">
                <a16:creationId xmlns:a16="http://schemas.microsoft.com/office/drawing/2014/main" id="{FAA4CB87-60F2-4F29-B920-58B7227D9BDF}"/>
              </a:ext>
            </a:extLst>
          </p:cNvPr>
          <p:cNvSpPr/>
          <p:nvPr/>
        </p:nvSpPr>
        <p:spPr>
          <a:xfrm>
            <a:off x="9239804" y="1152786"/>
            <a:ext cx="2403836" cy="2400545"/>
          </a:xfrm>
          <a:prstGeom prst="noSmoking">
            <a:avLst>
              <a:gd name="adj" fmla="val 14428"/>
            </a:avLst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1506FC-88D9-498F-8BE8-0F578EE684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9" t="7034" r="11911" b="60304"/>
          <a:stretch/>
        </p:blipFill>
        <p:spPr>
          <a:xfrm>
            <a:off x="5295901" y="2371923"/>
            <a:ext cx="3421326" cy="1495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6C1C77FF-5ECF-404F-A86F-F9C3CA1BA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9" t="7034" r="11911"/>
          <a:stretch/>
        </p:blipFill>
        <p:spPr>
          <a:xfrm>
            <a:off x="5295901" y="2371923"/>
            <a:ext cx="3421326" cy="4255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Linkeraccolade 4">
            <a:extLst>
              <a:ext uri="{FF2B5EF4-FFF2-40B4-BE49-F238E27FC236}">
                <a16:creationId xmlns:a16="http://schemas.microsoft.com/office/drawing/2014/main" id="{0BB5ACEC-31FA-49E3-AA62-D7815F6FC4C8}"/>
              </a:ext>
            </a:extLst>
          </p:cNvPr>
          <p:cNvSpPr/>
          <p:nvPr/>
        </p:nvSpPr>
        <p:spPr>
          <a:xfrm>
            <a:off x="7162800" y="2809289"/>
            <a:ext cx="266699" cy="924511"/>
          </a:xfrm>
          <a:prstGeom prst="leftBrace">
            <a:avLst>
              <a:gd name="adj1" fmla="val 36904"/>
              <a:gd name="adj2" fmla="val 4484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: gekromd rechts 6">
            <a:extLst>
              <a:ext uri="{FF2B5EF4-FFF2-40B4-BE49-F238E27FC236}">
                <a16:creationId xmlns:a16="http://schemas.microsoft.com/office/drawing/2014/main" id="{E56E4100-62BC-4E2B-A497-A16AB52AE543}"/>
              </a:ext>
            </a:extLst>
          </p:cNvPr>
          <p:cNvSpPr/>
          <p:nvPr/>
        </p:nvSpPr>
        <p:spPr>
          <a:xfrm>
            <a:off x="5608442" y="1314204"/>
            <a:ext cx="1020969" cy="2167448"/>
          </a:xfrm>
          <a:prstGeom prst="curvedRightArrow">
            <a:avLst>
              <a:gd name="adj1" fmla="val 26896"/>
              <a:gd name="adj2" fmla="val 6504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8" name="Pijl: gekromd rechts 17">
            <a:extLst>
              <a:ext uri="{FF2B5EF4-FFF2-40B4-BE49-F238E27FC236}">
                <a16:creationId xmlns:a16="http://schemas.microsoft.com/office/drawing/2014/main" id="{B3E97C35-B723-4B53-AB9B-2D0A0BC52CCF}"/>
              </a:ext>
            </a:extLst>
          </p:cNvPr>
          <p:cNvSpPr/>
          <p:nvPr/>
        </p:nvSpPr>
        <p:spPr>
          <a:xfrm>
            <a:off x="6189104" y="3590584"/>
            <a:ext cx="1020969" cy="3146160"/>
          </a:xfrm>
          <a:prstGeom prst="curvedRightArrow">
            <a:avLst>
              <a:gd name="adj1" fmla="val 26896"/>
              <a:gd name="adj2" fmla="val 65046"/>
              <a:gd name="adj3" fmla="val 25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2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5" grpId="0" animBg="1"/>
      <p:bldP spid="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96CB368-D901-43F5-90D8-10AFFFD6F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2" r="9708"/>
          <a:stretch/>
        </p:blipFill>
        <p:spPr>
          <a:xfrm>
            <a:off x="5297863" y="469569"/>
            <a:ext cx="6683259" cy="496837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resultaten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47821" cy="4667250"/>
          </a:xfrm>
        </p:spPr>
        <p:txBody>
          <a:bodyPr>
            <a:normAutofit/>
          </a:bodyPr>
          <a:lstStyle/>
          <a:p>
            <a:r>
              <a:rPr lang="en-US" dirty="0" err="1"/>
              <a:t>Centraal</a:t>
            </a:r>
            <a:r>
              <a:rPr lang="en-US" dirty="0"/>
              <a:t> </a:t>
            </a:r>
            <a:r>
              <a:rPr lang="en-US" dirty="0" err="1"/>
              <a:t>zandlichaam</a:t>
            </a:r>
            <a:endParaRPr lang="en-US" dirty="0"/>
          </a:p>
          <a:p>
            <a:r>
              <a:rPr lang="en-US" dirty="0" err="1"/>
              <a:t>Gelaagd</a:t>
            </a:r>
            <a:r>
              <a:rPr lang="en-US" dirty="0"/>
              <a:t> </a:t>
            </a:r>
            <a:r>
              <a:rPr lang="en-US" dirty="0" err="1"/>
              <a:t>landschap</a:t>
            </a:r>
            <a:endParaRPr lang="en-US" dirty="0"/>
          </a:p>
          <a:p>
            <a:r>
              <a:rPr lang="en-US" dirty="0" err="1"/>
              <a:t>Archeologisch</a:t>
            </a:r>
            <a:r>
              <a:rPr lang="en-US" dirty="0"/>
              <a:t> </a:t>
            </a:r>
            <a:r>
              <a:rPr lang="en-US" dirty="0" err="1"/>
              <a:t>potentieel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4434D057-9484-42FE-BA02-BD7A64210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85" r="10810"/>
          <a:stretch/>
        </p:blipFill>
        <p:spPr>
          <a:xfrm>
            <a:off x="6663596" y="934659"/>
            <a:ext cx="5281970" cy="4147794"/>
          </a:xfrm>
          <a:prstGeom prst="rect">
            <a:avLst/>
          </a:prstGeom>
        </p:spPr>
      </p:pic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1A86FFB7-3C85-42DC-9180-B802C6385EEC}"/>
              </a:ext>
            </a:extLst>
          </p:cNvPr>
          <p:cNvSpPr/>
          <p:nvPr/>
        </p:nvSpPr>
        <p:spPr>
          <a:xfrm>
            <a:off x="9616514" y="1537758"/>
            <a:ext cx="696410" cy="3232205"/>
          </a:xfrm>
          <a:custGeom>
            <a:avLst/>
            <a:gdLst>
              <a:gd name="connsiteX0" fmla="*/ 0 w 1296470"/>
              <a:gd name="connsiteY0" fmla="*/ 0 h 5242983"/>
              <a:gd name="connsiteX1" fmla="*/ 657225 w 1296470"/>
              <a:gd name="connsiteY1" fmla="*/ 1362075 h 5242983"/>
              <a:gd name="connsiteX2" fmla="*/ 1190625 w 1296470"/>
              <a:gd name="connsiteY2" fmla="*/ 2609850 h 5242983"/>
              <a:gd name="connsiteX3" fmla="*/ 1295400 w 1296470"/>
              <a:gd name="connsiteY3" fmla="*/ 3248025 h 5242983"/>
              <a:gd name="connsiteX4" fmla="*/ 1247775 w 1296470"/>
              <a:gd name="connsiteY4" fmla="*/ 5105400 h 5242983"/>
              <a:gd name="connsiteX5" fmla="*/ 1257300 w 1296470"/>
              <a:gd name="connsiteY5" fmla="*/ 5105400 h 5242983"/>
              <a:gd name="connsiteX6" fmla="*/ 1266825 w 1296470"/>
              <a:gd name="connsiteY6" fmla="*/ 5105400 h 524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6470" h="5242983">
                <a:moveTo>
                  <a:pt x="0" y="0"/>
                </a:moveTo>
                <a:cubicBezTo>
                  <a:pt x="229394" y="463550"/>
                  <a:pt x="458788" y="927100"/>
                  <a:pt x="657225" y="1362075"/>
                </a:cubicBezTo>
                <a:cubicBezTo>
                  <a:pt x="855663" y="1797050"/>
                  <a:pt x="1084263" y="2295525"/>
                  <a:pt x="1190625" y="2609850"/>
                </a:cubicBezTo>
                <a:cubicBezTo>
                  <a:pt x="1296987" y="2924175"/>
                  <a:pt x="1285875" y="2832100"/>
                  <a:pt x="1295400" y="3248025"/>
                </a:cubicBezTo>
                <a:cubicBezTo>
                  <a:pt x="1304925" y="3663950"/>
                  <a:pt x="1247775" y="5105400"/>
                  <a:pt x="1247775" y="5105400"/>
                </a:cubicBezTo>
                <a:cubicBezTo>
                  <a:pt x="1241425" y="5414962"/>
                  <a:pt x="1257300" y="5105400"/>
                  <a:pt x="1257300" y="5105400"/>
                </a:cubicBezTo>
                <a:lnTo>
                  <a:pt x="1266825" y="510540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6" name="Groep 35">
            <a:extLst>
              <a:ext uri="{FF2B5EF4-FFF2-40B4-BE49-F238E27FC236}">
                <a16:creationId xmlns:a16="http://schemas.microsoft.com/office/drawing/2014/main" id="{8682C50B-EECB-43B4-BC02-6326AF60B702}"/>
              </a:ext>
            </a:extLst>
          </p:cNvPr>
          <p:cNvGrpSpPr/>
          <p:nvPr/>
        </p:nvGrpSpPr>
        <p:grpSpPr>
          <a:xfrm>
            <a:off x="8823489" y="1795131"/>
            <a:ext cx="1734532" cy="1523103"/>
            <a:chOff x="6030259" y="2743200"/>
            <a:chExt cx="1219200" cy="1195294"/>
          </a:xfrm>
        </p:grpSpPr>
        <p:sp>
          <p:nvSpPr>
            <p:cNvPr id="37" name="Vrije vorm: vorm 36">
              <a:extLst>
                <a:ext uri="{FF2B5EF4-FFF2-40B4-BE49-F238E27FC236}">
                  <a16:creationId xmlns:a16="http://schemas.microsoft.com/office/drawing/2014/main" id="{AD01D34C-0495-4CA6-853D-9967492B85A7}"/>
                </a:ext>
              </a:extLst>
            </p:cNvPr>
            <p:cNvSpPr/>
            <p:nvPr/>
          </p:nvSpPr>
          <p:spPr>
            <a:xfrm>
              <a:off x="6442635" y="2886635"/>
              <a:ext cx="806824" cy="1051859"/>
            </a:xfrm>
            <a:custGeom>
              <a:avLst/>
              <a:gdLst>
                <a:gd name="connsiteX0" fmla="*/ 806824 w 806824"/>
                <a:gd name="connsiteY0" fmla="*/ 0 h 1051859"/>
                <a:gd name="connsiteX1" fmla="*/ 711200 w 806824"/>
                <a:gd name="connsiteY1" fmla="*/ 346636 h 1051859"/>
                <a:gd name="connsiteX2" fmla="*/ 585694 w 806824"/>
                <a:gd name="connsiteY2" fmla="*/ 609600 h 1051859"/>
                <a:gd name="connsiteX3" fmla="*/ 352612 w 806824"/>
                <a:gd name="connsiteY3" fmla="*/ 902447 h 1051859"/>
                <a:gd name="connsiteX4" fmla="*/ 0 w 806824"/>
                <a:gd name="connsiteY4" fmla="*/ 1051859 h 1051859"/>
                <a:gd name="connsiteX5" fmla="*/ 0 w 806824"/>
                <a:gd name="connsiteY5" fmla="*/ 1051859 h 1051859"/>
                <a:gd name="connsiteX6" fmla="*/ 0 w 806824"/>
                <a:gd name="connsiteY6" fmla="*/ 1051859 h 105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6824" h="1051859">
                  <a:moveTo>
                    <a:pt x="806824" y="0"/>
                  </a:moveTo>
                  <a:cubicBezTo>
                    <a:pt x="777439" y="122518"/>
                    <a:pt x="748055" y="245036"/>
                    <a:pt x="711200" y="346636"/>
                  </a:cubicBezTo>
                  <a:cubicBezTo>
                    <a:pt x="674345" y="448236"/>
                    <a:pt x="645459" y="516965"/>
                    <a:pt x="585694" y="609600"/>
                  </a:cubicBezTo>
                  <a:cubicBezTo>
                    <a:pt x="525929" y="702235"/>
                    <a:pt x="450228" y="828737"/>
                    <a:pt x="352612" y="902447"/>
                  </a:cubicBezTo>
                  <a:cubicBezTo>
                    <a:pt x="254996" y="976157"/>
                    <a:pt x="0" y="1051859"/>
                    <a:pt x="0" y="1051859"/>
                  </a:cubicBezTo>
                  <a:lnTo>
                    <a:pt x="0" y="1051859"/>
                  </a:lnTo>
                  <a:lnTo>
                    <a:pt x="0" y="1051859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Vrije vorm: vorm 37">
              <a:extLst>
                <a:ext uri="{FF2B5EF4-FFF2-40B4-BE49-F238E27FC236}">
                  <a16:creationId xmlns:a16="http://schemas.microsoft.com/office/drawing/2014/main" id="{E411DA43-71DC-47E1-BAD2-86B199FA1DCB}"/>
                </a:ext>
              </a:extLst>
            </p:cNvPr>
            <p:cNvSpPr/>
            <p:nvPr/>
          </p:nvSpPr>
          <p:spPr>
            <a:xfrm>
              <a:off x="6030259" y="2743200"/>
              <a:ext cx="759012" cy="836706"/>
            </a:xfrm>
            <a:custGeom>
              <a:avLst/>
              <a:gdLst>
                <a:gd name="connsiteX0" fmla="*/ 759012 w 759012"/>
                <a:gd name="connsiteY0" fmla="*/ 0 h 836706"/>
                <a:gd name="connsiteX1" fmla="*/ 615576 w 759012"/>
                <a:gd name="connsiteY1" fmla="*/ 209176 h 836706"/>
                <a:gd name="connsiteX2" fmla="*/ 310776 w 759012"/>
                <a:gd name="connsiteY2" fmla="*/ 549835 h 836706"/>
                <a:gd name="connsiteX3" fmla="*/ 143435 w 759012"/>
                <a:gd name="connsiteY3" fmla="*/ 782918 h 836706"/>
                <a:gd name="connsiteX4" fmla="*/ 0 w 759012"/>
                <a:gd name="connsiteY4" fmla="*/ 836706 h 83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012" h="836706">
                  <a:moveTo>
                    <a:pt x="759012" y="0"/>
                  </a:moveTo>
                  <a:cubicBezTo>
                    <a:pt x="724647" y="58768"/>
                    <a:pt x="690282" y="117537"/>
                    <a:pt x="615576" y="209176"/>
                  </a:cubicBezTo>
                  <a:cubicBezTo>
                    <a:pt x="540870" y="300815"/>
                    <a:pt x="389466" y="454211"/>
                    <a:pt x="310776" y="549835"/>
                  </a:cubicBezTo>
                  <a:cubicBezTo>
                    <a:pt x="232086" y="645459"/>
                    <a:pt x="195231" y="735106"/>
                    <a:pt x="143435" y="782918"/>
                  </a:cubicBezTo>
                  <a:cubicBezTo>
                    <a:pt x="91639" y="830730"/>
                    <a:pt x="45819" y="833718"/>
                    <a:pt x="0" y="83670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DFC1C3EF-090F-4827-BB46-0C30E69B6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9" y="3518912"/>
            <a:ext cx="7968506" cy="2869519"/>
          </a:xfrm>
          <a:prstGeom prst="rect">
            <a:avLst/>
          </a:prstGeom>
        </p:spPr>
      </p:pic>
      <p:grpSp>
        <p:nvGrpSpPr>
          <p:cNvPr id="40" name="Groep 39">
            <a:extLst>
              <a:ext uri="{FF2B5EF4-FFF2-40B4-BE49-F238E27FC236}">
                <a16:creationId xmlns:a16="http://schemas.microsoft.com/office/drawing/2014/main" id="{6D7F3103-34D8-4A0A-93E6-F3031BA9FF4D}"/>
              </a:ext>
            </a:extLst>
          </p:cNvPr>
          <p:cNvGrpSpPr/>
          <p:nvPr/>
        </p:nvGrpSpPr>
        <p:grpSpPr>
          <a:xfrm rot="16200000">
            <a:off x="2032835" y="2756057"/>
            <a:ext cx="934731" cy="1975440"/>
            <a:chOff x="5051290" y="886120"/>
            <a:chExt cx="934731" cy="1556994"/>
          </a:xfrm>
        </p:grpSpPr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8DAF1962-5F13-49E7-AA51-D0827C2F5356}"/>
                </a:ext>
              </a:extLst>
            </p:cNvPr>
            <p:cNvCxnSpPr>
              <a:cxnSpLocks/>
            </p:cNvCxnSpPr>
            <p:nvPr/>
          </p:nvCxnSpPr>
          <p:spPr>
            <a:xfrm>
              <a:off x="5068570" y="886120"/>
              <a:ext cx="91745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41">
              <a:extLst>
                <a:ext uri="{FF2B5EF4-FFF2-40B4-BE49-F238E27FC236}">
                  <a16:creationId xmlns:a16="http://schemas.microsoft.com/office/drawing/2014/main" id="{92B444C4-4CE7-4869-B3F4-00DABB5D1006}"/>
                </a:ext>
              </a:extLst>
            </p:cNvPr>
            <p:cNvCxnSpPr>
              <a:cxnSpLocks/>
            </p:cNvCxnSpPr>
            <p:nvPr/>
          </p:nvCxnSpPr>
          <p:spPr>
            <a:xfrm>
              <a:off x="5051290" y="2443114"/>
              <a:ext cx="91745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1606F3BB-CD58-412B-B6D5-FF0248C0F1CE}"/>
              </a:ext>
            </a:extLst>
          </p:cNvPr>
          <p:cNvCxnSpPr>
            <a:cxnSpLocks/>
          </p:cNvCxnSpPr>
          <p:nvPr/>
        </p:nvCxnSpPr>
        <p:spPr>
          <a:xfrm>
            <a:off x="711302" y="4393790"/>
            <a:ext cx="464575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D0611BBB-9D1E-410E-A5E2-3D9DF30A1941}"/>
              </a:ext>
            </a:extLst>
          </p:cNvPr>
          <p:cNvCxnSpPr>
            <a:cxnSpLocks/>
          </p:cNvCxnSpPr>
          <p:nvPr/>
        </p:nvCxnSpPr>
        <p:spPr>
          <a:xfrm>
            <a:off x="711302" y="4708422"/>
            <a:ext cx="464575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6CAE5A38-55BE-4B6E-9EDE-D595A5CC26FD}"/>
              </a:ext>
            </a:extLst>
          </p:cNvPr>
          <p:cNvCxnSpPr>
            <a:cxnSpLocks/>
          </p:cNvCxnSpPr>
          <p:nvPr/>
        </p:nvCxnSpPr>
        <p:spPr>
          <a:xfrm>
            <a:off x="6520714" y="4501330"/>
            <a:ext cx="464575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E1B1B228-67DD-4807-85FA-2742A103B481}"/>
              </a:ext>
            </a:extLst>
          </p:cNvPr>
          <p:cNvCxnSpPr>
            <a:cxnSpLocks/>
          </p:cNvCxnSpPr>
          <p:nvPr/>
        </p:nvCxnSpPr>
        <p:spPr>
          <a:xfrm>
            <a:off x="6520714" y="4169492"/>
            <a:ext cx="464575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E4EE71F3-00E1-483E-9545-B425921E8E5E}"/>
              </a:ext>
            </a:extLst>
          </p:cNvPr>
          <p:cNvCxnSpPr>
            <a:cxnSpLocks/>
          </p:cNvCxnSpPr>
          <p:nvPr/>
        </p:nvCxnSpPr>
        <p:spPr>
          <a:xfrm>
            <a:off x="4128012" y="4922567"/>
            <a:ext cx="464575" cy="0"/>
          </a:xfrm>
          <a:prstGeom prst="line">
            <a:avLst/>
          </a:prstGeom>
          <a:ln w="57150">
            <a:solidFill>
              <a:srgbClr val="9C5B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0F057629-78D9-418B-AAAA-6B919B6B5C4F}"/>
              </a:ext>
            </a:extLst>
          </p:cNvPr>
          <p:cNvCxnSpPr>
            <a:cxnSpLocks/>
          </p:cNvCxnSpPr>
          <p:nvPr/>
        </p:nvCxnSpPr>
        <p:spPr>
          <a:xfrm>
            <a:off x="1047905" y="5075693"/>
            <a:ext cx="464575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46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Verkenning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47821" cy="4667250"/>
          </a:xfrm>
        </p:spPr>
        <p:txBody>
          <a:bodyPr>
            <a:normAutofit/>
          </a:bodyPr>
          <a:lstStyle/>
          <a:p>
            <a:r>
              <a:rPr lang="en-US" dirty="0" err="1"/>
              <a:t>Archeo-landschappelijk</a:t>
            </a:r>
            <a:endParaRPr lang="en-US" dirty="0"/>
          </a:p>
          <a:p>
            <a:r>
              <a:rPr lang="en-US" dirty="0" err="1"/>
              <a:t>Gerichte</a:t>
            </a:r>
            <a:r>
              <a:rPr lang="en-US" dirty="0"/>
              <a:t> </a:t>
            </a:r>
            <a:r>
              <a:rPr lang="en-US" dirty="0" err="1"/>
              <a:t>boorraaien</a:t>
            </a:r>
            <a:endParaRPr lang="en-US" dirty="0"/>
          </a:p>
          <a:p>
            <a:r>
              <a:rPr lang="en-US" dirty="0" err="1"/>
              <a:t>Geprioriteerd</a:t>
            </a:r>
            <a:endParaRPr lang="en-US" dirty="0"/>
          </a:p>
          <a:p>
            <a:r>
              <a:rPr lang="en-US" dirty="0"/>
              <a:t>Tot in de Pleistocene basis</a:t>
            </a:r>
          </a:p>
          <a:p>
            <a:r>
              <a:rPr lang="en-US" dirty="0" err="1"/>
              <a:t>Gedetailleerd</a:t>
            </a:r>
            <a:r>
              <a:rPr lang="en-US" dirty="0"/>
              <a:t> </a:t>
            </a:r>
            <a:r>
              <a:rPr lang="en-US" dirty="0" err="1"/>
              <a:t>beschreven</a:t>
            </a:r>
            <a:endParaRPr lang="en-US" dirty="0"/>
          </a:p>
          <a:p>
            <a:pPr lvl="1"/>
            <a:r>
              <a:rPr lang="en-US" dirty="0" err="1"/>
              <a:t>Proces</a:t>
            </a:r>
            <a:endParaRPr lang="en-US" dirty="0"/>
          </a:p>
          <a:p>
            <a:pPr lvl="1"/>
            <a:r>
              <a:rPr lang="en-US" dirty="0"/>
              <a:t>Milieu</a:t>
            </a:r>
          </a:p>
          <a:p>
            <a:r>
              <a:rPr lang="en-US" dirty="0" err="1"/>
              <a:t>Dateringen</a:t>
            </a:r>
            <a:r>
              <a:rPr lang="en-US" dirty="0"/>
              <a:t> (pollen)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0A4FADB-ACB6-4526-B0E5-20D46B485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898" y="1102935"/>
            <a:ext cx="7160114" cy="545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5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Resultaten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2874"/>
            <a:ext cx="5147821" cy="999241"/>
          </a:xfrm>
        </p:spPr>
        <p:txBody>
          <a:bodyPr>
            <a:normAutofit/>
          </a:bodyPr>
          <a:lstStyle/>
          <a:p>
            <a:r>
              <a:rPr lang="en-US" dirty="0"/>
              <a:t>Detail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E48A553-9B9C-4066-B045-4A87F2F3F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91" y="2383475"/>
            <a:ext cx="9517061" cy="396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2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fbeelding 35">
            <a:extLst>
              <a:ext uri="{FF2B5EF4-FFF2-40B4-BE49-F238E27FC236}">
                <a16:creationId xmlns:a16="http://schemas.microsoft.com/office/drawing/2014/main" id="{F6C11BC3-8FAB-4C7D-B257-31ED73A22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423" y="0"/>
            <a:ext cx="821155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Resultaten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2874"/>
            <a:ext cx="5147821" cy="999241"/>
          </a:xfrm>
        </p:spPr>
        <p:txBody>
          <a:bodyPr>
            <a:normAutofit/>
          </a:bodyPr>
          <a:lstStyle/>
          <a:p>
            <a:r>
              <a:rPr lang="en-US" dirty="0" err="1"/>
              <a:t>Bijstelling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CB618643-AC96-47C9-8EA2-09A95FD5EEBF}"/>
              </a:ext>
            </a:extLst>
          </p:cNvPr>
          <p:cNvGrpSpPr/>
          <p:nvPr/>
        </p:nvGrpSpPr>
        <p:grpSpPr>
          <a:xfrm>
            <a:off x="7251274" y="782425"/>
            <a:ext cx="3195687" cy="2950589"/>
            <a:chOff x="6030259" y="2743200"/>
            <a:chExt cx="1219200" cy="1195294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C854F00F-AFDA-4875-80F2-7F3207E0B90B}"/>
                </a:ext>
              </a:extLst>
            </p:cNvPr>
            <p:cNvSpPr/>
            <p:nvPr/>
          </p:nvSpPr>
          <p:spPr>
            <a:xfrm>
              <a:off x="6442635" y="2886635"/>
              <a:ext cx="806824" cy="1051859"/>
            </a:xfrm>
            <a:custGeom>
              <a:avLst/>
              <a:gdLst>
                <a:gd name="connsiteX0" fmla="*/ 806824 w 806824"/>
                <a:gd name="connsiteY0" fmla="*/ 0 h 1051859"/>
                <a:gd name="connsiteX1" fmla="*/ 711200 w 806824"/>
                <a:gd name="connsiteY1" fmla="*/ 346636 h 1051859"/>
                <a:gd name="connsiteX2" fmla="*/ 585694 w 806824"/>
                <a:gd name="connsiteY2" fmla="*/ 609600 h 1051859"/>
                <a:gd name="connsiteX3" fmla="*/ 352612 w 806824"/>
                <a:gd name="connsiteY3" fmla="*/ 902447 h 1051859"/>
                <a:gd name="connsiteX4" fmla="*/ 0 w 806824"/>
                <a:gd name="connsiteY4" fmla="*/ 1051859 h 1051859"/>
                <a:gd name="connsiteX5" fmla="*/ 0 w 806824"/>
                <a:gd name="connsiteY5" fmla="*/ 1051859 h 1051859"/>
                <a:gd name="connsiteX6" fmla="*/ 0 w 806824"/>
                <a:gd name="connsiteY6" fmla="*/ 1051859 h 105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6824" h="1051859">
                  <a:moveTo>
                    <a:pt x="806824" y="0"/>
                  </a:moveTo>
                  <a:cubicBezTo>
                    <a:pt x="777439" y="122518"/>
                    <a:pt x="748055" y="245036"/>
                    <a:pt x="711200" y="346636"/>
                  </a:cubicBezTo>
                  <a:cubicBezTo>
                    <a:pt x="674345" y="448236"/>
                    <a:pt x="645459" y="516965"/>
                    <a:pt x="585694" y="609600"/>
                  </a:cubicBezTo>
                  <a:cubicBezTo>
                    <a:pt x="525929" y="702235"/>
                    <a:pt x="450228" y="828737"/>
                    <a:pt x="352612" y="902447"/>
                  </a:cubicBezTo>
                  <a:cubicBezTo>
                    <a:pt x="254996" y="976157"/>
                    <a:pt x="0" y="1051859"/>
                    <a:pt x="0" y="1051859"/>
                  </a:cubicBezTo>
                  <a:lnTo>
                    <a:pt x="0" y="1051859"/>
                  </a:lnTo>
                  <a:lnTo>
                    <a:pt x="0" y="1051859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29C50216-82D6-4E40-8EA0-805870EB14E7}"/>
                </a:ext>
              </a:extLst>
            </p:cNvPr>
            <p:cNvSpPr/>
            <p:nvPr/>
          </p:nvSpPr>
          <p:spPr>
            <a:xfrm>
              <a:off x="6030259" y="2743200"/>
              <a:ext cx="759012" cy="836706"/>
            </a:xfrm>
            <a:custGeom>
              <a:avLst/>
              <a:gdLst>
                <a:gd name="connsiteX0" fmla="*/ 759012 w 759012"/>
                <a:gd name="connsiteY0" fmla="*/ 0 h 836706"/>
                <a:gd name="connsiteX1" fmla="*/ 615576 w 759012"/>
                <a:gd name="connsiteY1" fmla="*/ 209176 h 836706"/>
                <a:gd name="connsiteX2" fmla="*/ 310776 w 759012"/>
                <a:gd name="connsiteY2" fmla="*/ 549835 h 836706"/>
                <a:gd name="connsiteX3" fmla="*/ 143435 w 759012"/>
                <a:gd name="connsiteY3" fmla="*/ 782918 h 836706"/>
                <a:gd name="connsiteX4" fmla="*/ 0 w 759012"/>
                <a:gd name="connsiteY4" fmla="*/ 836706 h 83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012" h="836706">
                  <a:moveTo>
                    <a:pt x="759012" y="0"/>
                  </a:moveTo>
                  <a:cubicBezTo>
                    <a:pt x="724647" y="58768"/>
                    <a:pt x="690282" y="117537"/>
                    <a:pt x="615576" y="209176"/>
                  </a:cubicBezTo>
                  <a:cubicBezTo>
                    <a:pt x="540870" y="300815"/>
                    <a:pt x="389466" y="454211"/>
                    <a:pt x="310776" y="549835"/>
                  </a:cubicBezTo>
                  <a:cubicBezTo>
                    <a:pt x="232086" y="645459"/>
                    <a:pt x="195231" y="735106"/>
                    <a:pt x="143435" y="782918"/>
                  </a:cubicBezTo>
                  <a:cubicBezTo>
                    <a:pt x="91639" y="830730"/>
                    <a:pt x="45819" y="833718"/>
                    <a:pt x="0" y="83670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648CED71-D417-436F-B517-2036B638BC8E}"/>
              </a:ext>
            </a:extLst>
          </p:cNvPr>
          <p:cNvSpPr/>
          <p:nvPr/>
        </p:nvSpPr>
        <p:spPr>
          <a:xfrm>
            <a:off x="6261264" y="1397545"/>
            <a:ext cx="2422688" cy="1289094"/>
          </a:xfrm>
          <a:custGeom>
            <a:avLst/>
            <a:gdLst>
              <a:gd name="connsiteX0" fmla="*/ 2318993 w 2422688"/>
              <a:gd name="connsiteY0" fmla="*/ 273377 h 1225484"/>
              <a:gd name="connsiteX1" fmla="*/ 1706251 w 2422688"/>
              <a:gd name="connsiteY1" fmla="*/ 0 h 1225484"/>
              <a:gd name="connsiteX2" fmla="*/ 989814 w 2422688"/>
              <a:gd name="connsiteY2" fmla="*/ 47134 h 1225484"/>
              <a:gd name="connsiteX3" fmla="*/ 245097 w 2422688"/>
              <a:gd name="connsiteY3" fmla="*/ 0 h 1225484"/>
              <a:gd name="connsiteX4" fmla="*/ 0 w 2422688"/>
              <a:gd name="connsiteY4" fmla="*/ 47134 h 1225484"/>
              <a:gd name="connsiteX5" fmla="*/ 75414 w 2422688"/>
              <a:gd name="connsiteY5" fmla="*/ 292231 h 1225484"/>
              <a:gd name="connsiteX6" fmla="*/ 518474 w 2422688"/>
              <a:gd name="connsiteY6" fmla="*/ 857839 h 1225484"/>
              <a:gd name="connsiteX7" fmla="*/ 1102936 w 2422688"/>
              <a:gd name="connsiteY7" fmla="*/ 1225484 h 1225484"/>
              <a:gd name="connsiteX8" fmla="*/ 1442301 w 2422688"/>
              <a:gd name="connsiteY8" fmla="*/ 1216057 h 1225484"/>
              <a:gd name="connsiteX9" fmla="*/ 1677971 w 2422688"/>
              <a:gd name="connsiteY9" fmla="*/ 810705 h 1225484"/>
              <a:gd name="connsiteX10" fmla="*/ 1951348 w 2422688"/>
              <a:gd name="connsiteY10" fmla="*/ 480767 h 1225484"/>
              <a:gd name="connsiteX11" fmla="*/ 2300140 w 2422688"/>
              <a:gd name="connsiteY11" fmla="*/ 405352 h 1225484"/>
              <a:gd name="connsiteX12" fmla="*/ 2394408 w 2422688"/>
              <a:gd name="connsiteY12" fmla="*/ 377072 h 1225484"/>
              <a:gd name="connsiteX13" fmla="*/ 2422688 w 2422688"/>
              <a:gd name="connsiteY13" fmla="*/ 311084 h 1225484"/>
              <a:gd name="connsiteX14" fmla="*/ 2337847 w 2422688"/>
              <a:gd name="connsiteY14" fmla="*/ 216816 h 1225484"/>
              <a:gd name="connsiteX0" fmla="*/ 2318993 w 2422688"/>
              <a:gd name="connsiteY0" fmla="*/ 273377 h 1225484"/>
              <a:gd name="connsiteX1" fmla="*/ 1706251 w 2422688"/>
              <a:gd name="connsiteY1" fmla="*/ 0 h 1225484"/>
              <a:gd name="connsiteX2" fmla="*/ 989814 w 2422688"/>
              <a:gd name="connsiteY2" fmla="*/ 47134 h 1225484"/>
              <a:gd name="connsiteX3" fmla="*/ 245097 w 2422688"/>
              <a:gd name="connsiteY3" fmla="*/ 0 h 1225484"/>
              <a:gd name="connsiteX4" fmla="*/ 0 w 2422688"/>
              <a:gd name="connsiteY4" fmla="*/ 47134 h 1225484"/>
              <a:gd name="connsiteX5" fmla="*/ 75414 w 2422688"/>
              <a:gd name="connsiteY5" fmla="*/ 292231 h 1225484"/>
              <a:gd name="connsiteX6" fmla="*/ 518474 w 2422688"/>
              <a:gd name="connsiteY6" fmla="*/ 857839 h 1225484"/>
              <a:gd name="connsiteX7" fmla="*/ 1102936 w 2422688"/>
              <a:gd name="connsiteY7" fmla="*/ 1225484 h 1225484"/>
              <a:gd name="connsiteX8" fmla="*/ 1442301 w 2422688"/>
              <a:gd name="connsiteY8" fmla="*/ 1216057 h 1225484"/>
              <a:gd name="connsiteX9" fmla="*/ 1677971 w 2422688"/>
              <a:gd name="connsiteY9" fmla="*/ 810705 h 1225484"/>
              <a:gd name="connsiteX10" fmla="*/ 1951348 w 2422688"/>
              <a:gd name="connsiteY10" fmla="*/ 480767 h 1225484"/>
              <a:gd name="connsiteX11" fmla="*/ 2300140 w 2422688"/>
              <a:gd name="connsiteY11" fmla="*/ 405352 h 1225484"/>
              <a:gd name="connsiteX12" fmla="*/ 2394408 w 2422688"/>
              <a:gd name="connsiteY12" fmla="*/ 377072 h 1225484"/>
              <a:gd name="connsiteX13" fmla="*/ 2422688 w 2422688"/>
              <a:gd name="connsiteY13" fmla="*/ 311084 h 1225484"/>
              <a:gd name="connsiteX14" fmla="*/ 2375554 w 2422688"/>
              <a:gd name="connsiteY14" fmla="*/ 282804 h 1225484"/>
              <a:gd name="connsiteX0" fmla="*/ 2159967 w 2422688"/>
              <a:gd name="connsiteY0" fmla="*/ 102424 h 1225484"/>
              <a:gd name="connsiteX1" fmla="*/ 1706251 w 2422688"/>
              <a:gd name="connsiteY1" fmla="*/ 0 h 1225484"/>
              <a:gd name="connsiteX2" fmla="*/ 989814 w 2422688"/>
              <a:gd name="connsiteY2" fmla="*/ 47134 h 1225484"/>
              <a:gd name="connsiteX3" fmla="*/ 245097 w 2422688"/>
              <a:gd name="connsiteY3" fmla="*/ 0 h 1225484"/>
              <a:gd name="connsiteX4" fmla="*/ 0 w 2422688"/>
              <a:gd name="connsiteY4" fmla="*/ 47134 h 1225484"/>
              <a:gd name="connsiteX5" fmla="*/ 75414 w 2422688"/>
              <a:gd name="connsiteY5" fmla="*/ 292231 h 1225484"/>
              <a:gd name="connsiteX6" fmla="*/ 518474 w 2422688"/>
              <a:gd name="connsiteY6" fmla="*/ 857839 h 1225484"/>
              <a:gd name="connsiteX7" fmla="*/ 1102936 w 2422688"/>
              <a:gd name="connsiteY7" fmla="*/ 1225484 h 1225484"/>
              <a:gd name="connsiteX8" fmla="*/ 1442301 w 2422688"/>
              <a:gd name="connsiteY8" fmla="*/ 1216057 h 1225484"/>
              <a:gd name="connsiteX9" fmla="*/ 1677971 w 2422688"/>
              <a:gd name="connsiteY9" fmla="*/ 810705 h 1225484"/>
              <a:gd name="connsiteX10" fmla="*/ 1951348 w 2422688"/>
              <a:gd name="connsiteY10" fmla="*/ 480767 h 1225484"/>
              <a:gd name="connsiteX11" fmla="*/ 2300140 w 2422688"/>
              <a:gd name="connsiteY11" fmla="*/ 405352 h 1225484"/>
              <a:gd name="connsiteX12" fmla="*/ 2394408 w 2422688"/>
              <a:gd name="connsiteY12" fmla="*/ 377072 h 1225484"/>
              <a:gd name="connsiteX13" fmla="*/ 2422688 w 2422688"/>
              <a:gd name="connsiteY13" fmla="*/ 311084 h 1225484"/>
              <a:gd name="connsiteX14" fmla="*/ 2375554 w 2422688"/>
              <a:gd name="connsiteY14" fmla="*/ 282804 h 1225484"/>
              <a:gd name="connsiteX0" fmla="*/ 2159967 w 2422688"/>
              <a:gd name="connsiteY0" fmla="*/ 102424 h 1225484"/>
              <a:gd name="connsiteX1" fmla="*/ 1706251 w 2422688"/>
              <a:gd name="connsiteY1" fmla="*/ 0 h 1225484"/>
              <a:gd name="connsiteX2" fmla="*/ 989814 w 2422688"/>
              <a:gd name="connsiteY2" fmla="*/ 47134 h 1225484"/>
              <a:gd name="connsiteX3" fmla="*/ 245097 w 2422688"/>
              <a:gd name="connsiteY3" fmla="*/ 0 h 1225484"/>
              <a:gd name="connsiteX4" fmla="*/ 0 w 2422688"/>
              <a:gd name="connsiteY4" fmla="*/ 47134 h 1225484"/>
              <a:gd name="connsiteX5" fmla="*/ 75414 w 2422688"/>
              <a:gd name="connsiteY5" fmla="*/ 292231 h 1225484"/>
              <a:gd name="connsiteX6" fmla="*/ 518474 w 2422688"/>
              <a:gd name="connsiteY6" fmla="*/ 857839 h 1225484"/>
              <a:gd name="connsiteX7" fmla="*/ 1102936 w 2422688"/>
              <a:gd name="connsiteY7" fmla="*/ 1225484 h 1225484"/>
              <a:gd name="connsiteX8" fmla="*/ 1442301 w 2422688"/>
              <a:gd name="connsiteY8" fmla="*/ 1216057 h 1225484"/>
              <a:gd name="connsiteX9" fmla="*/ 1677971 w 2422688"/>
              <a:gd name="connsiteY9" fmla="*/ 810705 h 1225484"/>
              <a:gd name="connsiteX10" fmla="*/ 1951348 w 2422688"/>
              <a:gd name="connsiteY10" fmla="*/ 480767 h 1225484"/>
              <a:gd name="connsiteX11" fmla="*/ 2300140 w 2422688"/>
              <a:gd name="connsiteY11" fmla="*/ 405352 h 1225484"/>
              <a:gd name="connsiteX12" fmla="*/ 2394408 w 2422688"/>
              <a:gd name="connsiteY12" fmla="*/ 377072 h 1225484"/>
              <a:gd name="connsiteX13" fmla="*/ 2422688 w 2422688"/>
              <a:gd name="connsiteY13" fmla="*/ 311084 h 1225484"/>
              <a:gd name="connsiteX14" fmla="*/ 2216528 w 2422688"/>
              <a:gd name="connsiteY14" fmla="*/ 123778 h 1225484"/>
              <a:gd name="connsiteX0" fmla="*/ 2159967 w 2422688"/>
              <a:gd name="connsiteY0" fmla="*/ 166034 h 1289094"/>
              <a:gd name="connsiteX1" fmla="*/ 1650592 w 2422688"/>
              <a:gd name="connsiteY1" fmla="*/ 0 h 1289094"/>
              <a:gd name="connsiteX2" fmla="*/ 989814 w 2422688"/>
              <a:gd name="connsiteY2" fmla="*/ 110744 h 1289094"/>
              <a:gd name="connsiteX3" fmla="*/ 245097 w 2422688"/>
              <a:gd name="connsiteY3" fmla="*/ 63610 h 1289094"/>
              <a:gd name="connsiteX4" fmla="*/ 0 w 2422688"/>
              <a:gd name="connsiteY4" fmla="*/ 110744 h 1289094"/>
              <a:gd name="connsiteX5" fmla="*/ 75414 w 2422688"/>
              <a:gd name="connsiteY5" fmla="*/ 355841 h 1289094"/>
              <a:gd name="connsiteX6" fmla="*/ 518474 w 2422688"/>
              <a:gd name="connsiteY6" fmla="*/ 921449 h 1289094"/>
              <a:gd name="connsiteX7" fmla="*/ 1102936 w 2422688"/>
              <a:gd name="connsiteY7" fmla="*/ 1289094 h 1289094"/>
              <a:gd name="connsiteX8" fmla="*/ 1442301 w 2422688"/>
              <a:gd name="connsiteY8" fmla="*/ 1279667 h 1289094"/>
              <a:gd name="connsiteX9" fmla="*/ 1677971 w 2422688"/>
              <a:gd name="connsiteY9" fmla="*/ 874315 h 1289094"/>
              <a:gd name="connsiteX10" fmla="*/ 1951348 w 2422688"/>
              <a:gd name="connsiteY10" fmla="*/ 544377 h 1289094"/>
              <a:gd name="connsiteX11" fmla="*/ 2300140 w 2422688"/>
              <a:gd name="connsiteY11" fmla="*/ 468962 h 1289094"/>
              <a:gd name="connsiteX12" fmla="*/ 2394408 w 2422688"/>
              <a:gd name="connsiteY12" fmla="*/ 440682 h 1289094"/>
              <a:gd name="connsiteX13" fmla="*/ 2422688 w 2422688"/>
              <a:gd name="connsiteY13" fmla="*/ 374694 h 1289094"/>
              <a:gd name="connsiteX14" fmla="*/ 2216528 w 2422688"/>
              <a:gd name="connsiteY14" fmla="*/ 187388 h 128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2688" h="1289094">
                <a:moveTo>
                  <a:pt x="2159967" y="166034"/>
                </a:moveTo>
                <a:lnTo>
                  <a:pt x="1650592" y="0"/>
                </a:lnTo>
                <a:lnTo>
                  <a:pt x="989814" y="110744"/>
                </a:lnTo>
                <a:lnTo>
                  <a:pt x="245097" y="63610"/>
                </a:lnTo>
                <a:lnTo>
                  <a:pt x="0" y="110744"/>
                </a:lnTo>
                <a:lnTo>
                  <a:pt x="75414" y="355841"/>
                </a:lnTo>
                <a:lnTo>
                  <a:pt x="518474" y="921449"/>
                </a:lnTo>
                <a:lnTo>
                  <a:pt x="1102936" y="1289094"/>
                </a:lnTo>
                <a:lnTo>
                  <a:pt x="1442301" y="1279667"/>
                </a:lnTo>
                <a:lnTo>
                  <a:pt x="1677971" y="874315"/>
                </a:lnTo>
                <a:lnTo>
                  <a:pt x="1951348" y="544377"/>
                </a:lnTo>
                <a:lnTo>
                  <a:pt x="2300140" y="468962"/>
                </a:lnTo>
                <a:lnTo>
                  <a:pt x="2394408" y="440682"/>
                </a:lnTo>
                <a:lnTo>
                  <a:pt x="2422688" y="374694"/>
                </a:lnTo>
                <a:lnTo>
                  <a:pt x="2216528" y="187388"/>
                </a:lnTo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FFE59E76-4962-4A61-A4EC-85C85DE0EDD6}"/>
              </a:ext>
            </a:extLst>
          </p:cNvPr>
          <p:cNvSpPr/>
          <p:nvPr/>
        </p:nvSpPr>
        <p:spPr>
          <a:xfrm>
            <a:off x="5210175" y="1102304"/>
            <a:ext cx="3795280" cy="366326"/>
          </a:xfrm>
          <a:custGeom>
            <a:avLst/>
            <a:gdLst>
              <a:gd name="connsiteX0" fmla="*/ 3905250 w 3944020"/>
              <a:gd name="connsiteY0" fmla="*/ 0 h 1440054"/>
              <a:gd name="connsiteX1" fmla="*/ 3943350 w 3944020"/>
              <a:gd name="connsiteY1" fmla="*/ 561975 h 1440054"/>
              <a:gd name="connsiteX2" fmla="*/ 3876675 w 3944020"/>
              <a:gd name="connsiteY2" fmla="*/ 904875 h 1440054"/>
              <a:gd name="connsiteX3" fmla="*/ 3657600 w 3944020"/>
              <a:gd name="connsiteY3" fmla="*/ 1152525 h 1440054"/>
              <a:gd name="connsiteX4" fmla="*/ 3362325 w 3944020"/>
              <a:gd name="connsiteY4" fmla="*/ 1238250 h 1440054"/>
              <a:gd name="connsiteX5" fmla="*/ 2886075 w 3944020"/>
              <a:gd name="connsiteY5" fmla="*/ 1257300 h 1440054"/>
              <a:gd name="connsiteX6" fmla="*/ 2667000 w 3944020"/>
              <a:gd name="connsiteY6" fmla="*/ 1190625 h 1440054"/>
              <a:gd name="connsiteX7" fmla="*/ 2486025 w 3944020"/>
              <a:gd name="connsiteY7" fmla="*/ 1257300 h 1440054"/>
              <a:gd name="connsiteX8" fmla="*/ 2143125 w 3944020"/>
              <a:gd name="connsiteY8" fmla="*/ 1400175 h 1440054"/>
              <a:gd name="connsiteX9" fmla="*/ 1714500 w 3944020"/>
              <a:gd name="connsiteY9" fmla="*/ 1438275 h 1440054"/>
              <a:gd name="connsiteX10" fmla="*/ 1066800 w 3944020"/>
              <a:gd name="connsiteY10" fmla="*/ 1400175 h 1440054"/>
              <a:gd name="connsiteX11" fmla="*/ 0 w 3944020"/>
              <a:gd name="connsiteY11" fmla="*/ 1123950 h 1440054"/>
              <a:gd name="connsiteX0" fmla="*/ 4152900 w 4154620"/>
              <a:gd name="connsiteY0" fmla="*/ 0 h 1030479"/>
              <a:gd name="connsiteX1" fmla="*/ 3943350 w 4154620"/>
              <a:gd name="connsiteY1" fmla="*/ 152400 h 1030479"/>
              <a:gd name="connsiteX2" fmla="*/ 3876675 w 4154620"/>
              <a:gd name="connsiteY2" fmla="*/ 495300 h 1030479"/>
              <a:gd name="connsiteX3" fmla="*/ 3657600 w 4154620"/>
              <a:gd name="connsiteY3" fmla="*/ 742950 h 1030479"/>
              <a:gd name="connsiteX4" fmla="*/ 3362325 w 4154620"/>
              <a:gd name="connsiteY4" fmla="*/ 828675 h 1030479"/>
              <a:gd name="connsiteX5" fmla="*/ 2886075 w 4154620"/>
              <a:gd name="connsiteY5" fmla="*/ 847725 h 1030479"/>
              <a:gd name="connsiteX6" fmla="*/ 2667000 w 4154620"/>
              <a:gd name="connsiteY6" fmla="*/ 781050 h 1030479"/>
              <a:gd name="connsiteX7" fmla="*/ 2486025 w 4154620"/>
              <a:gd name="connsiteY7" fmla="*/ 847725 h 1030479"/>
              <a:gd name="connsiteX8" fmla="*/ 2143125 w 4154620"/>
              <a:gd name="connsiteY8" fmla="*/ 990600 h 1030479"/>
              <a:gd name="connsiteX9" fmla="*/ 1714500 w 4154620"/>
              <a:gd name="connsiteY9" fmla="*/ 1028700 h 1030479"/>
              <a:gd name="connsiteX10" fmla="*/ 1066800 w 4154620"/>
              <a:gd name="connsiteY10" fmla="*/ 990600 h 1030479"/>
              <a:gd name="connsiteX11" fmla="*/ 0 w 4154620"/>
              <a:gd name="connsiteY11" fmla="*/ 714375 h 1030479"/>
              <a:gd name="connsiteX0" fmla="*/ 4152900 w 4154620"/>
              <a:gd name="connsiteY0" fmla="*/ 0 h 1030479"/>
              <a:gd name="connsiteX1" fmla="*/ 3943350 w 4154620"/>
              <a:gd name="connsiteY1" fmla="*/ 152400 h 1030479"/>
              <a:gd name="connsiteX2" fmla="*/ 3876675 w 4154620"/>
              <a:gd name="connsiteY2" fmla="*/ 495300 h 1030479"/>
              <a:gd name="connsiteX3" fmla="*/ 3657600 w 4154620"/>
              <a:gd name="connsiteY3" fmla="*/ 742950 h 1030479"/>
              <a:gd name="connsiteX4" fmla="*/ 3143250 w 4154620"/>
              <a:gd name="connsiteY4" fmla="*/ 838200 h 1030479"/>
              <a:gd name="connsiteX5" fmla="*/ 2886075 w 4154620"/>
              <a:gd name="connsiteY5" fmla="*/ 847725 h 1030479"/>
              <a:gd name="connsiteX6" fmla="*/ 2667000 w 4154620"/>
              <a:gd name="connsiteY6" fmla="*/ 781050 h 1030479"/>
              <a:gd name="connsiteX7" fmla="*/ 2486025 w 4154620"/>
              <a:gd name="connsiteY7" fmla="*/ 847725 h 1030479"/>
              <a:gd name="connsiteX8" fmla="*/ 2143125 w 4154620"/>
              <a:gd name="connsiteY8" fmla="*/ 990600 h 1030479"/>
              <a:gd name="connsiteX9" fmla="*/ 1714500 w 4154620"/>
              <a:gd name="connsiteY9" fmla="*/ 1028700 h 1030479"/>
              <a:gd name="connsiteX10" fmla="*/ 1066800 w 4154620"/>
              <a:gd name="connsiteY10" fmla="*/ 990600 h 1030479"/>
              <a:gd name="connsiteX11" fmla="*/ 0 w 4154620"/>
              <a:gd name="connsiteY11" fmla="*/ 714375 h 1030479"/>
              <a:gd name="connsiteX0" fmla="*/ 4152900 w 4154620"/>
              <a:gd name="connsiteY0" fmla="*/ 0 h 1030479"/>
              <a:gd name="connsiteX1" fmla="*/ 3943350 w 4154620"/>
              <a:gd name="connsiteY1" fmla="*/ 152400 h 1030479"/>
              <a:gd name="connsiteX2" fmla="*/ 3876675 w 4154620"/>
              <a:gd name="connsiteY2" fmla="*/ 495300 h 1030479"/>
              <a:gd name="connsiteX3" fmla="*/ 3352800 w 4154620"/>
              <a:gd name="connsiteY3" fmla="*/ 781050 h 1030479"/>
              <a:gd name="connsiteX4" fmla="*/ 3143250 w 4154620"/>
              <a:gd name="connsiteY4" fmla="*/ 838200 h 1030479"/>
              <a:gd name="connsiteX5" fmla="*/ 2886075 w 4154620"/>
              <a:gd name="connsiteY5" fmla="*/ 847725 h 1030479"/>
              <a:gd name="connsiteX6" fmla="*/ 2667000 w 4154620"/>
              <a:gd name="connsiteY6" fmla="*/ 781050 h 1030479"/>
              <a:gd name="connsiteX7" fmla="*/ 2486025 w 4154620"/>
              <a:gd name="connsiteY7" fmla="*/ 847725 h 1030479"/>
              <a:gd name="connsiteX8" fmla="*/ 2143125 w 4154620"/>
              <a:gd name="connsiteY8" fmla="*/ 990600 h 1030479"/>
              <a:gd name="connsiteX9" fmla="*/ 1714500 w 4154620"/>
              <a:gd name="connsiteY9" fmla="*/ 1028700 h 1030479"/>
              <a:gd name="connsiteX10" fmla="*/ 1066800 w 4154620"/>
              <a:gd name="connsiteY10" fmla="*/ 990600 h 1030479"/>
              <a:gd name="connsiteX11" fmla="*/ 0 w 4154620"/>
              <a:gd name="connsiteY11" fmla="*/ 714375 h 1030479"/>
              <a:gd name="connsiteX0" fmla="*/ 4152900 w 4155030"/>
              <a:gd name="connsiteY0" fmla="*/ 0 h 1030479"/>
              <a:gd name="connsiteX1" fmla="*/ 3943350 w 4155030"/>
              <a:gd name="connsiteY1" fmla="*/ 152400 h 1030479"/>
              <a:gd name="connsiteX2" fmla="*/ 3638550 w 4155030"/>
              <a:gd name="connsiteY2" fmla="*/ 790575 h 1030479"/>
              <a:gd name="connsiteX3" fmla="*/ 3352800 w 4155030"/>
              <a:gd name="connsiteY3" fmla="*/ 781050 h 1030479"/>
              <a:gd name="connsiteX4" fmla="*/ 3143250 w 4155030"/>
              <a:gd name="connsiteY4" fmla="*/ 838200 h 1030479"/>
              <a:gd name="connsiteX5" fmla="*/ 2886075 w 4155030"/>
              <a:gd name="connsiteY5" fmla="*/ 847725 h 1030479"/>
              <a:gd name="connsiteX6" fmla="*/ 2667000 w 4155030"/>
              <a:gd name="connsiteY6" fmla="*/ 781050 h 1030479"/>
              <a:gd name="connsiteX7" fmla="*/ 2486025 w 4155030"/>
              <a:gd name="connsiteY7" fmla="*/ 847725 h 1030479"/>
              <a:gd name="connsiteX8" fmla="*/ 2143125 w 4155030"/>
              <a:gd name="connsiteY8" fmla="*/ 990600 h 1030479"/>
              <a:gd name="connsiteX9" fmla="*/ 1714500 w 4155030"/>
              <a:gd name="connsiteY9" fmla="*/ 1028700 h 1030479"/>
              <a:gd name="connsiteX10" fmla="*/ 1066800 w 4155030"/>
              <a:gd name="connsiteY10" fmla="*/ 990600 h 1030479"/>
              <a:gd name="connsiteX11" fmla="*/ 0 w 4155030"/>
              <a:gd name="connsiteY11" fmla="*/ 714375 h 1030479"/>
              <a:gd name="connsiteX0" fmla="*/ 4152900 w 4155030"/>
              <a:gd name="connsiteY0" fmla="*/ 0 h 1030479"/>
              <a:gd name="connsiteX1" fmla="*/ 3943350 w 4155030"/>
              <a:gd name="connsiteY1" fmla="*/ 152400 h 1030479"/>
              <a:gd name="connsiteX2" fmla="*/ 3638550 w 4155030"/>
              <a:gd name="connsiteY2" fmla="*/ 790575 h 1030479"/>
              <a:gd name="connsiteX3" fmla="*/ 3352800 w 4155030"/>
              <a:gd name="connsiteY3" fmla="*/ 847725 h 1030479"/>
              <a:gd name="connsiteX4" fmla="*/ 3143250 w 4155030"/>
              <a:gd name="connsiteY4" fmla="*/ 838200 h 1030479"/>
              <a:gd name="connsiteX5" fmla="*/ 2886075 w 4155030"/>
              <a:gd name="connsiteY5" fmla="*/ 847725 h 1030479"/>
              <a:gd name="connsiteX6" fmla="*/ 2667000 w 4155030"/>
              <a:gd name="connsiteY6" fmla="*/ 781050 h 1030479"/>
              <a:gd name="connsiteX7" fmla="*/ 2486025 w 4155030"/>
              <a:gd name="connsiteY7" fmla="*/ 847725 h 1030479"/>
              <a:gd name="connsiteX8" fmla="*/ 2143125 w 4155030"/>
              <a:gd name="connsiteY8" fmla="*/ 990600 h 1030479"/>
              <a:gd name="connsiteX9" fmla="*/ 1714500 w 4155030"/>
              <a:gd name="connsiteY9" fmla="*/ 1028700 h 1030479"/>
              <a:gd name="connsiteX10" fmla="*/ 1066800 w 4155030"/>
              <a:gd name="connsiteY10" fmla="*/ 990600 h 1030479"/>
              <a:gd name="connsiteX11" fmla="*/ 0 w 4155030"/>
              <a:gd name="connsiteY11" fmla="*/ 714375 h 1030479"/>
              <a:gd name="connsiteX0" fmla="*/ 4152900 w 4153968"/>
              <a:gd name="connsiteY0" fmla="*/ 0 h 1030479"/>
              <a:gd name="connsiteX1" fmla="*/ 3781425 w 4153968"/>
              <a:gd name="connsiteY1" fmla="*/ 733425 h 1030479"/>
              <a:gd name="connsiteX2" fmla="*/ 3638550 w 4153968"/>
              <a:gd name="connsiteY2" fmla="*/ 790575 h 1030479"/>
              <a:gd name="connsiteX3" fmla="*/ 3352800 w 4153968"/>
              <a:gd name="connsiteY3" fmla="*/ 847725 h 1030479"/>
              <a:gd name="connsiteX4" fmla="*/ 3143250 w 4153968"/>
              <a:gd name="connsiteY4" fmla="*/ 838200 h 1030479"/>
              <a:gd name="connsiteX5" fmla="*/ 2886075 w 4153968"/>
              <a:gd name="connsiteY5" fmla="*/ 847725 h 1030479"/>
              <a:gd name="connsiteX6" fmla="*/ 2667000 w 4153968"/>
              <a:gd name="connsiteY6" fmla="*/ 781050 h 1030479"/>
              <a:gd name="connsiteX7" fmla="*/ 2486025 w 4153968"/>
              <a:gd name="connsiteY7" fmla="*/ 847725 h 1030479"/>
              <a:gd name="connsiteX8" fmla="*/ 2143125 w 4153968"/>
              <a:gd name="connsiteY8" fmla="*/ 990600 h 1030479"/>
              <a:gd name="connsiteX9" fmla="*/ 1714500 w 4153968"/>
              <a:gd name="connsiteY9" fmla="*/ 1028700 h 1030479"/>
              <a:gd name="connsiteX10" fmla="*/ 1066800 w 4153968"/>
              <a:gd name="connsiteY10" fmla="*/ 990600 h 1030479"/>
              <a:gd name="connsiteX11" fmla="*/ 0 w 4153968"/>
              <a:gd name="connsiteY11" fmla="*/ 714375 h 1030479"/>
              <a:gd name="connsiteX0" fmla="*/ 3857625 w 3862068"/>
              <a:gd name="connsiteY0" fmla="*/ 0 h 449454"/>
              <a:gd name="connsiteX1" fmla="*/ 3781425 w 3862068"/>
              <a:gd name="connsiteY1" fmla="*/ 152400 h 449454"/>
              <a:gd name="connsiteX2" fmla="*/ 3638550 w 3862068"/>
              <a:gd name="connsiteY2" fmla="*/ 209550 h 449454"/>
              <a:gd name="connsiteX3" fmla="*/ 3352800 w 3862068"/>
              <a:gd name="connsiteY3" fmla="*/ 266700 h 449454"/>
              <a:gd name="connsiteX4" fmla="*/ 3143250 w 3862068"/>
              <a:gd name="connsiteY4" fmla="*/ 257175 h 449454"/>
              <a:gd name="connsiteX5" fmla="*/ 2886075 w 3862068"/>
              <a:gd name="connsiteY5" fmla="*/ 266700 h 449454"/>
              <a:gd name="connsiteX6" fmla="*/ 2667000 w 3862068"/>
              <a:gd name="connsiteY6" fmla="*/ 200025 h 449454"/>
              <a:gd name="connsiteX7" fmla="*/ 2486025 w 3862068"/>
              <a:gd name="connsiteY7" fmla="*/ 266700 h 449454"/>
              <a:gd name="connsiteX8" fmla="*/ 2143125 w 3862068"/>
              <a:gd name="connsiteY8" fmla="*/ 409575 h 449454"/>
              <a:gd name="connsiteX9" fmla="*/ 1714500 w 3862068"/>
              <a:gd name="connsiteY9" fmla="*/ 447675 h 449454"/>
              <a:gd name="connsiteX10" fmla="*/ 1066800 w 3862068"/>
              <a:gd name="connsiteY10" fmla="*/ 409575 h 449454"/>
              <a:gd name="connsiteX11" fmla="*/ 0 w 3862068"/>
              <a:gd name="connsiteY11" fmla="*/ 133350 h 449454"/>
              <a:gd name="connsiteX0" fmla="*/ 3857625 w 3862068"/>
              <a:gd name="connsiteY0" fmla="*/ 0 h 449454"/>
              <a:gd name="connsiteX1" fmla="*/ 3781425 w 3862068"/>
              <a:gd name="connsiteY1" fmla="*/ 152400 h 449454"/>
              <a:gd name="connsiteX2" fmla="*/ 3638550 w 3862068"/>
              <a:gd name="connsiteY2" fmla="*/ 209550 h 449454"/>
              <a:gd name="connsiteX3" fmla="*/ 3352800 w 3862068"/>
              <a:gd name="connsiteY3" fmla="*/ 266700 h 449454"/>
              <a:gd name="connsiteX4" fmla="*/ 3143250 w 3862068"/>
              <a:gd name="connsiteY4" fmla="*/ 257175 h 449454"/>
              <a:gd name="connsiteX5" fmla="*/ 2840355 w 3862068"/>
              <a:gd name="connsiteY5" fmla="*/ 275012 h 449454"/>
              <a:gd name="connsiteX6" fmla="*/ 2667000 w 3862068"/>
              <a:gd name="connsiteY6" fmla="*/ 200025 h 449454"/>
              <a:gd name="connsiteX7" fmla="*/ 2486025 w 3862068"/>
              <a:gd name="connsiteY7" fmla="*/ 266700 h 449454"/>
              <a:gd name="connsiteX8" fmla="*/ 2143125 w 3862068"/>
              <a:gd name="connsiteY8" fmla="*/ 409575 h 449454"/>
              <a:gd name="connsiteX9" fmla="*/ 1714500 w 3862068"/>
              <a:gd name="connsiteY9" fmla="*/ 447675 h 449454"/>
              <a:gd name="connsiteX10" fmla="*/ 1066800 w 3862068"/>
              <a:gd name="connsiteY10" fmla="*/ 409575 h 449454"/>
              <a:gd name="connsiteX11" fmla="*/ 0 w 3862068"/>
              <a:gd name="connsiteY11" fmla="*/ 133350 h 449454"/>
              <a:gd name="connsiteX0" fmla="*/ 3857625 w 3862068"/>
              <a:gd name="connsiteY0" fmla="*/ 0 h 449454"/>
              <a:gd name="connsiteX1" fmla="*/ 3781425 w 3862068"/>
              <a:gd name="connsiteY1" fmla="*/ 152400 h 449454"/>
              <a:gd name="connsiteX2" fmla="*/ 3638550 w 3862068"/>
              <a:gd name="connsiteY2" fmla="*/ 209550 h 449454"/>
              <a:gd name="connsiteX3" fmla="*/ 3352800 w 3862068"/>
              <a:gd name="connsiteY3" fmla="*/ 266700 h 449454"/>
              <a:gd name="connsiteX4" fmla="*/ 3143250 w 3862068"/>
              <a:gd name="connsiteY4" fmla="*/ 257175 h 449454"/>
              <a:gd name="connsiteX5" fmla="*/ 2840355 w 3862068"/>
              <a:gd name="connsiteY5" fmla="*/ 275012 h 449454"/>
              <a:gd name="connsiteX6" fmla="*/ 2621280 w 3862068"/>
              <a:gd name="connsiteY6" fmla="*/ 266526 h 449454"/>
              <a:gd name="connsiteX7" fmla="*/ 2486025 w 3862068"/>
              <a:gd name="connsiteY7" fmla="*/ 266700 h 449454"/>
              <a:gd name="connsiteX8" fmla="*/ 2143125 w 3862068"/>
              <a:gd name="connsiteY8" fmla="*/ 409575 h 449454"/>
              <a:gd name="connsiteX9" fmla="*/ 1714500 w 3862068"/>
              <a:gd name="connsiteY9" fmla="*/ 447675 h 449454"/>
              <a:gd name="connsiteX10" fmla="*/ 1066800 w 3862068"/>
              <a:gd name="connsiteY10" fmla="*/ 409575 h 449454"/>
              <a:gd name="connsiteX11" fmla="*/ 0 w 3862068"/>
              <a:gd name="connsiteY11" fmla="*/ 133350 h 449454"/>
              <a:gd name="connsiteX0" fmla="*/ 3857625 w 3862068"/>
              <a:gd name="connsiteY0" fmla="*/ 0 h 449454"/>
              <a:gd name="connsiteX1" fmla="*/ 3781425 w 3862068"/>
              <a:gd name="connsiteY1" fmla="*/ 152400 h 449454"/>
              <a:gd name="connsiteX2" fmla="*/ 3638550 w 3862068"/>
              <a:gd name="connsiteY2" fmla="*/ 209550 h 449454"/>
              <a:gd name="connsiteX3" fmla="*/ 3352800 w 3862068"/>
              <a:gd name="connsiteY3" fmla="*/ 266700 h 449454"/>
              <a:gd name="connsiteX4" fmla="*/ 3143250 w 3862068"/>
              <a:gd name="connsiteY4" fmla="*/ 257175 h 449454"/>
              <a:gd name="connsiteX5" fmla="*/ 2840355 w 3862068"/>
              <a:gd name="connsiteY5" fmla="*/ 275012 h 449454"/>
              <a:gd name="connsiteX6" fmla="*/ 2621280 w 3862068"/>
              <a:gd name="connsiteY6" fmla="*/ 266526 h 449454"/>
              <a:gd name="connsiteX7" fmla="*/ 2382116 w 3862068"/>
              <a:gd name="connsiteY7" fmla="*/ 362296 h 449454"/>
              <a:gd name="connsiteX8" fmla="*/ 2143125 w 3862068"/>
              <a:gd name="connsiteY8" fmla="*/ 409575 h 449454"/>
              <a:gd name="connsiteX9" fmla="*/ 1714500 w 3862068"/>
              <a:gd name="connsiteY9" fmla="*/ 447675 h 449454"/>
              <a:gd name="connsiteX10" fmla="*/ 1066800 w 3862068"/>
              <a:gd name="connsiteY10" fmla="*/ 409575 h 449454"/>
              <a:gd name="connsiteX11" fmla="*/ 0 w 3862068"/>
              <a:gd name="connsiteY11" fmla="*/ 133350 h 449454"/>
              <a:gd name="connsiteX0" fmla="*/ 3857625 w 3862068"/>
              <a:gd name="connsiteY0" fmla="*/ 0 h 449454"/>
              <a:gd name="connsiteX1" fmla="*/ 3781425 w 3862068"/>
              <a:gd name="connsiteY1" fmla="*/ 152400 h 449454"/>
              <a:gd name="connsiteX2" fmla="*/ 3638550 w 3862068"/>
              <a:gd name="connsiteY2" fmla="*/ 209550 h 449454"/>
              <a:gd name="connsiteX3" fmla="*/ 3352800 w 3862068"/>
              <a:gd name="connsiteY3" fmla="*/ 266700 h 449454"/>
              <a:gd name="connsiteX4" fmla="*/ 3089217 w 3862068"/>
              <a:gd name="connsiteY4" fmla="*/ 269644 h 449454"/>
              <a:gd name="connsiteX5" fmla="*/ 2840355 w 3862068"/>
              <a:gd name="connsiteY5" fmla="*/ 275012 h 449454"/>
              <a:gd name="connsiteX6" fmla="*/ 2621280 w 3862068"/>
              <a:gd name="connsiteY6" fmla="*/ 266526 h 449454"/>
              <a:gd name="connsiteX7" fmla="*/ 2382116 w 3862068"/>
              <a:gd name="connsiteY7" fmla="*/ 362296 h 449454"/>
              <a:gd name="connsiteX8" fmla="*/ 2143125 w 3862068"/>
              <a:gd name="connsiteY8" fmla="*/ 409575 h 449454"/>
              <a:gd name="connsiteX9" fmla="*/ 1714500 w 3862068"/>
              <a:gd name="connsiteY9" fmla="*/ 447675 h 449454"/>
              <a:gd name="connsiteX10" fmla="*/ 1066800 w 3862068"/>
              <a:gd name="connsiteY10" fmla="*/ 409575 h 449454"/>
              <a:gd name="connsiteX11" fmla="*/ 0 w 3862068"/>
              <a:gd name="connsiteY11" fmla="*/ 133350 h 449454"/>
              <a:gd name="connsiteX0" fmla="*/ 3857625 w 3862068"/>
              <a:gd name="connsiteY0" fmla="*/ 0 h 449454"/>
              <a:gd name="connsiteX1" fmla="*/ 3781425 w 3862068"/>
              <a:gd name="connsiteY1" fmla="*/ 152400 h 449454"/>
              <a:gd name="connsiteX2" fmla="*/ 3638550 w 3862068"/>
              <a:gd name="connsiteY2" fmla="*/ 209550 h 449454"/>
              <a:gd name="connsiteX3" fmla="*/ 3298767 w 3862068"/>
              <a:gd name="connsiteY3" fmla="*/ 262544 h 449454"/>
              <a:gd name="connsiteX4" fmla="*/ 3089217 w 3862068"/>
              <a:gd name="connsiteY4" fmla="*/ 269644 h 449454"/>
              <a:gd name="connsiteX5" fmla="*/ 2840355 w 3862068"/>
              <a:gd name="connsiteY5" fmla="*/ 275012 h 449454"/>
              <a:gd name="connsiteX6" fmla="*/ 2621280 w 3862068"/>
              <a:gd name="connsiteY6" fmla="*/ 266526 h 449454"/>
              <a:gd name="connsiteX7" fmla="*/ 2382116 w 3862068"/>
              <a:gd name="connsiteY7" fmla="*/ 362296 h 449454"/>
              <a:gd name="connsiteX8" fmla="*/ 2143125 w 3862068"/>
              <a:gd name="connsiteY8" fmla="*/ 409575 h 449454"/>
              <a:gd name="connsiteX9" fmla="*/ 1714500 w 3862068"/>
              <a:gd name="connsiteY9" fmla="*/ 447675 h 449454"/>
              <a:gd name="connsiteX10" fmla="*/ 1066800 w 3862068"/>
              <a:gd name="connsiteY10" fmla="*/ 409575 h 449454"/>
              <a:gd name="connsiteX11" fmla="*/ 0 w 3862068"/>
              <a:gd name="connsiteY11" fmla="*/ 133350 h 449454"/>
              <a:gd name="connsiteX0" fmla="*/ 3857625 w 3863580"/>
              <a:gd name="connsiteY0" fmla="*/ 0 h 449454"/>
              <a:gd name="connsiteX1" fmla="*/ 3781425 w 3863580"/>
              <a:gd name="connsiteY1" fmla="*/ 152400 h 449454"/>
              <a:gd name="connsiteX2" fmla="*/ 3505546 w 3863580"/>
              <a:gd name="connsiteY2" fmla="*/ 226175 h 449454"/>
              <a:gd name="connsiteX3" fmla="*/ 3298767 w 3863580"/>
              <a:gd name="connsiteY3" fmla="*/ 262544 h 449454"/>
              <a:gd name="connsiteX4" fmla="*/ 3089217 w 3863580"/>
              <a:gd name="connsiteY4" fmla="*/ 269644 h 449454"/>
              <a:gd name="connsiteX5" fmla="*/ 2840355 w 3863580"/>
              <a:gd name="connsiteY5" fmla="*/ 275012 h 449454"/>
              <a:gd name="connsiteX6" fmla="*/ 2621280 w 3863580"/>
              <a:gd name="connsiteY6" fmla="*/ 266526 h 449454"/>
              <a:gd name="connsiteX7" fmla="*/ 2382116 w 3863580"/>
              <a:gd name="connsiteY7" fmla="*/ 362296 h 449454"/>
              <a:gd name="connsiteX8" fmla="*/ 2143125 w 3863580"/>
              <a:gd name="connsiteY8" fmla="*/ 409575 h 449454"/>
              <a:gd name="connsiteX9" fmla="*/ 1714500 w 3863580"/>
              <a:gd name="connsiteY9" fmla="*/ 447675 h 449454"/>
              <a:gd name="connsiteX10" fmla="*/ 1066800 w 3863580"/>
              <a:gd name="connsiteY10" fmla="*/ 409575 h 449454"/>
              <a:gd name="connsiteX11" fmla="*/ 0 w 3863580"/>
              <a:gd name="connsiteY11" fmla="*/ 133350 h 449454"/>
              <a:gd name="connsiteX0" fmla="*/ 3857625 w 3859546"/>
              <a:gd name="connsiteY0" fmla="*/ 0 h 449454"/>
              <a:gd name="connsiteX1" fmla="*/ 3656734 w 3859546"/>
              <a:gd name="connsiteY1" fmla="*/ 189807 h 449454"/>
              <a:gd name="connsiteX2" fmla="*/ 3505546 w 3859546"/>
              <a:gd name="connsiteY2" fmla="*/ 226175 h 449454"/>
              <a:gd name="connsiteX3" fmla="*/ 3298767 w 3859546"/>
              <a:gd name="connsiteY3" fmla="*/ 262544 h 449454"/>
              <a:gd name="connsiteX4" fmla="*/ 3089217 w 3859546"/>
              <a:gd name="connsiteY4" fmla="*/ 269644 h 449454"/>
              <a:gd name="connsiteX5" fmla="*/ 2840355 w 3859546"/>
              <a:gd name="connsiteY5" fmla="*/ 275012 h 449454"/>
              <a:gd name="connsiteX6" fmla="*/ 2621280 w 3859546"/>
              <a:gd name="connsiteY6" fmla="*/ 266526 h 449454"/>
              <a:gd name="connsiteX7" fmla="*/ 2382116 w 3859546"/>
              <a:gd name="connsiteY7" fmla="*/ 362296 h 449454"/>
              <a:gd name="connsiteX8" fmla="*/ 2143125 w 3859546"/>
              <a:gd name="connsiteY8" fmla="*/ 409575 h 449454"/>
              <a:gd name="connsiteX9" fmla="*/ 1714500 w 3859546"/>
              <a:gd name="connsiteY9" fmla="*/ 447675 h 449454"/>
              <a:gd name="connsiteX10" fmla="*/ 1066800 w 3859546"/>
              <a:gd name="connsiteY10" fmla="*/ 409575 h 449454"/>
              <a:gd name="connsiteX11" fmla="*/ 0 w 3859546"/>
              <a:gd name="connsiteY11" fmla="*/ 133350 h 449454"/>
              <a:gd name="connsiteX0" fmla="*/ 3795280 w 3797980"/>
              <a:gd name="connsiteY0" fmla="*/ 0 h 366326"/>
              <a:gd name="connsiteX1" fmla="*/ 3656734 w 3797980"/>
              <a:gd name="connsiteY1" fmla="*/ 106679 h 366326"/>
              <a:gd name="connsiteX2" fmla="*/ 3505546 w 3797980"/>
              <a:gd name="connsiteY2" fmla="*/ 143047 h 366326"/>
              <a:gd name="connsiteX3" fmla="*/ 3298767 w 3797980"/>
              <a:gd name="connsiteY3" fmla="*/ 179416 h 366326"/>
              <a:gd name="connsiteX4" fmla="*/ 3089217 w 3797980"/>
              <a:gd name="connsiteY4" fmla="*/ 186516 h 366326"/>
              <a:gd name="connsiteX5" fmla="*/ 2840355 w 3797980"/>
              <a:gd name="connsiteY5" fmla="*/ 191884 h 366326"/>
              <a:gd name="connsiteX6" fmla="*/ 2621280 w 3797980"/>
              <a:gd name="connsiteY6" fmla="*/ 183398 h 366326"/>
              <a:gd name="connsiteX7" fmla="*/ 2382116 w 3797980"/>
              <a:gd name="connsiteY7" fmla="*/ 279168 h 366326"/>
              <a:gd name="connsiteX8" fmla="*/ 2143125 w 3797980"/>
              <a:gd name="connsiteY8" fmla="*/ 326447 h 366326"/>
              <a:gd name="connsiteX9" fmla="*/ 1714500 w 3797980"/>
              <a:gd name="connsiteY9" fmla="*/ 364547 h 366326"/>
              <a:gd name="connsiteX10" fmla="*/ 1066800 w 3797980"/>
              <a:gd name="connsiteY10" fmla="*/ 326447 h 366326"/>
              <a:gd name="connsiteX11" fmla="*/ 0 w 3797980"/>
              <a:gd name="connsiteY11" fmla="*/ 50222 h 366326"/>
              <a:gd name="connsiteX0" fmla="*/ 3795280 w 3795280"/>
              <a:gd name="connsiteY0" fmla="*/ 0 h 366326"/>
              <a:gd name="connsiteX1" fmla="*/ 3656734 w 3795280"/>
              <a:gd name="connsiteY1" fmla="*/ 106679 h 366326"/>
              <a:gd name="connsiteX2" fmla="*/ 3505546 w 3795280"/>
              <a:gd name="connsiteY2" fmla="*/ 143047 h 366326"/>
              <a:gd name="connsiteX3" fmla="*/ 3298767 w 3795280"/>
              <a:gd name="connsiteY3" fmla="*/ 179416 h 366326"/>
              <a:gd name="connsiteX4" fmla="*/ 3089217 w 3795280"/>
              <a:gd name="connsiteY4" fmla="*/ 186516 h 366326"/>
              <a:gd name="connsiteX5" fmla="*/ 2840355 w 3795280"/>
              <a:gd name="connsiteY5" fmla="*/ 191884 h 366326"/>
              <a:gd name="connsiteX6" fmla="*/ 2621280 w 3795280"/>
              <a:gd name="connsiteY6" fmla="*/ 183398 h 366326"/>
              <a:gd name="connsiteX7" fmla="*/ 2382116 w 3795280"/>
              <a:gd name="connsiteY7" fmla="*/ 279168 h 366326"/>
              <a:gd name="connsiteX8" fmla="*/ 2143125 w 3795280"/>
              <a:gd name="connsiteY8" fmla="*/ 326447 h 366326"/>
              <a:gd name="connsiteX9" fmla="*/ 1714500 w 3795280"/>
              <a:gd name="connsiteY9" fmla="*/ 364547 h 366326"/>
              <a:gd name="connsiteX10" fmla="*/ 1066800 w 3795280"/>
              <a:gd name="connsiteY10" fmla="*/ 326447 h 366326"/>
              <a:gd name="connsiteX11" fmla="*/ 0 w 3795280"/>
              <a:gd name="connsiteY11" fmla="*/ 50222 h 366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95280" h="366326">
                <a:moveTo>
                  <a:pt x="3795280" y="0"/>
                </a:moveTo>
                <a:cubicBezTo>
                  <a:pt x="3733583" y="80890"/>
                  <a:pt x="3705023" y="82838"/>
                  <a:pt x="3656734" y="106679"/>
                </a:cubicBezTo>
                <a:cubicBezTo>
                  <a:pt x="3608445" y="130520"/>
                  <a:pt x="3565207" y="130924"/>
                  <a:pt x="3505546" y="143047"/>
                </a:cubicBezTo>
                <a:cubicBezTo>
                  <a:pt x="3445885" y="155170"/>
                  <a:pt x="3368155" y="172171"/>
                  <a:pt x="3298767" y="179416"/>
                </a:cubicBezTo>
                <a:cubicBezTo>
                  <a:pt x="3229379" y="186661"/>
                  <a:pt x="3165619" y="184438"/>
                  <a:pt x="3089217" y="186516"/>
                </a:cubicBezTo>
                <a:cubicBezTo>
                  <a:pt x="3012815" y="188594"/>
                  <a:pt x="2918344" y="192404"/>
                  <a:pt x="2840355" y="191884"/>
                </a:cubicBezTo>
                <a:cubicBezTo>
                  <a:pt x="2762366" y="191364"/>
                  <a:pt x="2697653" y="168851"/>
                  <a:pt x="2621280" y="183398"/>
                </a:cubicBezTo>
                <a:cubicBezTo>
                  <a:pt x="2544907" y="197945"/>
                  <a:pt x="2461809" y="255327"/>
                  <a:pt x="2382116" y="279168"/>
                </a:cubicBezTo>
                <a:cubicBezTo>
                  <a:pt x="2302424" y="303010"/>
                  <a:pt x="2254394" y="312217"/>
                  <a:pt x="2143125" y="326447"/>
                </a:cubicBezTo>
                <a:cubicBezTo>
                  <a:pt x="2031856" y="340677"/>
                  <a:pt x="1893887" y="364547"/>
                  <a:pt x="1714500" y="364547"/>
                </a:cubicBezTo>
                <a:cubicBezTo>
                  <a:pt x="1535113" y="364547"/>
                  <a:pt x="1352550" y="378834"/>
                  <a:pt x="1066800" y="326447"/>
                </a:cubicBezTo>
                <a:cubicBezTo>
                  <a:pt x="781050" y="274060"/>
                  <a:pt x="390525" y="162141"/>
                  <a:pt x="0" y="50222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98A291A-520C-48DD-AB15-AD45F67FA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71" y="2083910"/>
            <a:ext cx="5425977" cy="2190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Ovaal 29">
            <a:extLst>
              <a:ext uri="{FF2B5EF4-FFF2-40B4-BE49-F238E27FC236}">
                <a16:creationId xmlns:a16="http://schemas.microsoft.com/office/drawing/2014/main" id="{74F5D130-7CBE-4FFB-8C50-FFF51F7ADAF6}"/>
              </a:ext>
            </a:extLst>
          </p:cNvPr>
          <p:cNvSpPr/>
          <p:nvPr/>
        </p:nvSpPr>
        <p:spPr>
          <a:xfrm>
            <a:off x="1367837" y="3040559"/>
            <a:ext cx="1464726" cy="744525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264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kracht</a:t>
            </a:r>
            <a:r>
              <a:rPr lang="en-US" dirty="0"/>
              <a:t> van geo-</a:t>
            </a:r>
            <a:r>
              <a:rPr lang="en-US" dirty="0" err="1"/>
              <a:t>archeologisch</a:t>
            </a:r>
            <a:r>
              <a:rPr lang="en-US" dirty="0"/>
              <a:t> </a:t>
            </a:r>
            <a:r>
              <a:rPr lang="en-US" dirty="0" err="1"/>
              <a:t>onderzoek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47821" cy="4667250"/>
          </a:xfrm>
        </p:spPr>
        <p:txBody>
          <a:bodyPr>
            <a:normAutofit/>
          </a:bodyPr>
          <a:lstStyle/>
          <a:p>
            <a:r>
              <a:rPr lang="en-US" dirty="0"/>
              <a:t>Kader</a:t>
            </a:r>
          </a:p>
          <a:p>
            <a:r>
              <a:rPr lang="en-US" dirty="0" err="1"/>
              <a:t>Voorbeelden</a:t>
            </a:r>
            <a:endParaRPr lang="en-US" dirty="0"/>
          </a:p>
          <a:p>
            <a:pPr lvl="1"/>
            <a:r>
              <a:rPr lang="en-US" dirty="0"/>
              <a:t>Well-</a:t>
            </a:r>
            <a:r>
              <a:rPr lang="en-US" dirty="0" err="1"/>
              <a:t>Aijen</a:t>
            </a:r>
            <a:endParaRPr lang="en-US" dirty="0"/>
          </a:p>
          <a:p>
            <a:pPr lvl="1"/>
            <a:r>
              <a:rPr lang="en-US" dirty="0" err="1"/>
              <a:t>Henriettewaard</a:t>
            </a:r>
            <a:endParaRPr lang="en-US" dirty="0"/>
          </a:p>
          <a:p>
            <a:r>
              <a:rPr lang="en-US" dirty="0" err="1"/>
              <a:t>Kortom</a:t>
            </a:r>
            <a:r>
              <a:rPr lang="en-US" dirty="0"/>
              <a:t> (de </a:t>
            </a:r>
            <a:r>
              <a:rPr lang="en-US" dirty="0" err="1"/>
              <a:t>kracht</a:t>
            </a:r>
            <a:r>
              <a:rPr lang="en-US" dirty="0"/>
              <a:t> van)</a:t>
            </a:r>
          </a:p>
          <a:p>
            <a:r>
              <a:rPr lang="en-US" dirty="0" err="1"/>
              <a:t>Vragen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39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683CDF27-CB00-424A-86F4-43584E48D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423" y="0"/>
            <a:ext cx="8211553" cy="685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8BC303EB-64A5-4F24-B522-28BF0A4CE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71" y="2083910"/>
            <a:ext cx="5425977" cy="2190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Resultaten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2874"/>
            <a:ext cx="5147821" cy="999241"/>
          </a:xfrm>
        </p:spPr>
        <p:txBody>
          <a:bodyPr>
            <a:normAutofit/>
          </a:bodyPr>
          <a:lstStyle/>
          <a:p>
            <a:r>
              <a:rPr lang="en-US" dirty="0" err="1"/>
              <a:t>Twijfels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CB618643-AC96-47C9-8EA2-09A95FD5EEBF}"/>
              </a:ext>
            </a:extLst>
          </p:cNvPr>
          <p:cNvGrpSpPr/>
          <p:nvPr/>
        </p:nvGrpSpPr>
        <p:grpSpPr>
          <a:xfrm>
            <a:off x="7251274" y="782425"/>
            <a:ext cx="3195687" cy="2950589"/>
            <a:chOff x="6030259" y="2743200"/>
            <a:chExt cx="1219200" cy="1195294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C854F00F-AFDA-4875-80F2-7F3207E0B90B}"/>
                </a:ext>
              </a:extLst>
            </p:cNvPr>
            <p:cNvSpPr/>
            <p:nvPr/>
          </p:nvSpPr>
          <p:spPr>
            <a:xfrm>
              <a:off x="6442635" y="2886635"/>
              <a:ext cx="806824" cy="1051859"/>
            </a:xfrm>
            <a:custGeom>
              <a:avLst/>
              <a:gdLst>
                <a:gd name="connsiteX0" fmla="*/ 806824 w 806824"/>
                <a:gd name="connsiteY0" fmla="*/ 0 h 1051859"/>
                <a:gd name="connsiteX1" fmla="*/ 711200 w 806824"/>
                <a:gd name="connsiteY1" fmla="*/ 346636 h 1051859"/>
                <a:gd name="connsiteX2" fmla="*/ 585694 w 806824"/>
                <a:gd name="connsiteY2" fmla="*/ 609600 h 1051859"/>
                <a:gd name="connsiteX3" fmla="*/ 352612 w 806824"/>
                <a:gd name="connsiteY3" fmla="*/ 902447 h 1051859"/>
                <a:gd name="connsiteX4" fmla="*/ 0 w 806824"/>
                <a:gd name="connsiteY4" fmla="*/ 1051859 h 1051859"/>
                <a:gd name="connsiteX5" fmla="*/ 0 w 806824"/>
                <a:gd name="connsiteY5" fmla="*/ 1051859 h 1051859"/>
                <a:gd name="connsiteX6" fmla="*/ 0 w 806824"/>
                <a:gd name="connsiteY6" fmla="*/ 1051859 h 105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6824" h="1051859">
                  <a:moveTo>
                    <a:pt x="806824" y="0"/>
                  </a:moveTo>
                  <a:cubicBezTo>
                    <a:pt x="777439" y="122518"/>
                    <a:pt x="748055" y="245036"/>
                    <a:pt x="711200" y="346636"/>
                  </a:cubicBezTo>
                  <a:cubicBezTo>
                    <a:pt x="674345" y="448236"/>
                    <a:pt x="645459" y="516965"/>
                    <a:pt x="585694" y="609600"/>
                  </a:cubicBezTo>
                  <a:cubicBezTo>
                    <a:pt x="525929" y="702235"/>
                    <a:pt x="450228" y="828737"/>
                    <a:pt x="352612" y="902447"/>
                  </a:cubicBezTo>
                  <a:cubicBezTo>
                    <a:pt x="254996" y="976157"/>
                    <a:pt x="0" y="1051859"/>
                    <a:pt x="0" y="1051859"/>
                  </a:cubicBezTo>
                  <a:lnTo>
                    <a:pt x="0" y="1051859"/>
                  </a:lnTo>
                  <a:lnTo>
                    <a:pt x="0" y="1051859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29C50216-82D6-4E40-8EA0-805870EB14E7}"/>
                </a:ext>
              </a:extLst>
            </p:cNvPr>
            <p:cNvSpPr/>
            <p:nvPr/>
          </p:nvSpPr>
          <p:spPr>
            <a:xfrm>
              <a:off x="6030259" y="2743200"/>
              <a:ext cx="759012" cy="836706"/>
            </a:xfrm>
            <a:custGeom>
              <a:avLst/>
              <a:gdLst>
                <a:gd name="connsiteX0" fmla="*/ 759012 w 759012"/>
                <a:gd name="connsiteY0" fmla="*/ 0 h 836706"/>
                <a:gd name="connsiteX1" fmla="*/ 615576 w 759012"/>
                <a:gd name="connsiteY1" fmla="*/ 209176 h 836706"/>
                <a:gd name="connsiteX2" fmla="*/ 310776 w 759012"/>
                <a:gd name="connsiteY2" fmla="*/ 549835 h 836706"/>
                <a:gd name="connsiteX3" fmla="*/ 143435 w 759012"/>
                <a:gd name="connsiteY3" fmla="*/ 782918 h 836706"/>
                <a:gd name="connsiteX4" fmla="*/ 0 w 759012"/>
                <a:gd name="connsiteY4" fmla="*/ 836706 h 83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9012" h="836706">
                  <a:moveTo>
                    <a:pt x="759012" y="0"/>
                  </a:moveTo>
                  <a:cubicBezTo>
                    <a:pt x="724647" y="58768"/>
                    <a:pt x="690282" y="117537"/>
                    <a:pt x="615576" y="209176"/>
                  </a:cubicBezTo>
                  <a:cubicBezTo>
                    <a:pt x="540870" y="300815"/>
                    <a:pt x="389466" y="454211"/>
                    <a:pt x="310776" y="549835"/>
                  </a:cubicBezTo>
                  <a:cubicBezTo>
                    <a:pt x="232086" y="645459"/>
                    <a:pt x="195231" y="735106"/>
                    <a:pt x="143435" y="782918"/>
                  </a:cubicBezTo>
                  <a:cubicBezTo>
                    <a:pt x="91639" y="830730"/>
                    <a:pt x="45819" y="833718"/>
                    <a:pt x="0" y="83670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2" name="Pijl: rechts 31">
            <a:extLst>
              <a:ext uri="{FF2B5EF4-FFF2-40B4-BE49-F238E27FC236}">
                <a16:creationId xmlns:a16="http://schemas.microsoft.com/office/drawing/2014/main" id="{4BD4FF53-0951-4401-A7E3-A8FEDCF0D16C}"/>
              </a:ext>
            </a:extLst>
          </p:cNvPr>
          <p:cNvSpPr/>
          <p:nvPr/>
        </p:nvSpPr>
        <p:spPr>
          <a:xfrm rot="19787394">
            <a:off x="7086511" y="3091961"/>
            <a:ext cx="595478" cy="346353"/>
          </a:xfrm>
          <a:prstGeom prst="rightArrow">
            <a:avLst>
              <a:gd name="adj1" fmla="val 33670"/>
              <a:gd name="adj2" fmla="val 44556"/>
            </a:avLst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Pijl: rechts 32">
            <a:extLst>
              <a:ext uri="{FF2B5EF4-FFF2-40B4-BE49-F238E27FC236}">
                <a16:creationId xmlns:a16="http://schemas.microsoft.com/office/drawing/2014/main" id="{AA956A64-98B5-44BF-910C-6B3D74D17C09}"/>
              </a:ext>
            </a:extLst>
          </p:cNvPr>
          <p:cNvSpPr/>
          <p:nvPr/>
        </p:nvSpPr>
        <p:spPr>
          <a:xfrm rot="10800000">
            <a:off x="3673684" y="3091960"/>
            <a:ext cx="595478" cy="346353"/>
          </a:xfrm>
          <a:prstGeom prst="rightArrow">
            <a:avLst>
              <a:gd name="adj1" fmla="val 33670"/>
              <a:gd name="adj2" fmla="val 44556"/>
            </a:avLst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B3AEEEB5-855E-4B2A-897A-A4BF28748ED4}"/>
              </a:ext>
            </a:extLst>
          </p:cNvPr>
          <p:cNvCxnSpPr>
            <a:cxnSpLocks/>
          </p:cNvCxnSpPr>
          <p:nvPr/>
        </p:nvCxnSpPr>
        <p:spPr>
          <a:xfrm>
            <a:off x="5486400" y="2876550"/>
            <a:ext cx="3857625" cy="30099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ijl: rechts 36">
            <a:extLst>
              <a:ext uri="{FF2B5EF4-FFF2-40B4-BE49-F238E27FC236}">
                <a16:creationId xmlns:a16="http://schemas.microsoft.com/office/drawing/2014/main" id="{D628B367-74B4-4F92-BDD9-A0BD52D55F7B}"/>
              </a:ext>
            </a:extLst>
          </p:cNvPr>
          <p:cNvSpPr/>
          <p:nvPr/>
        </p:nvSpPr>
        <p:spPr>
          <a:xfrm rot="5400000">
            <a:off x="9228082" y="577634"/>
            <a:ext cx="595478" cy="346353"/>
          </a:xfrm>
          <a:prstGeom prst="rightArrow">
            <a:avLst>
              <a:gd name="adj1" fmla="val 33670"/>
              <a:gd name="adj2" fmla="val 44556"/>
            </a:avLst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Vrije vorm: vorm 38">
            <a:extLst>
              <a:ext uri="{FF2B5EF4-FFF2-40B4-BE49-F238E27FC236}">
                <a16:creationId xmlns:a16="http://schemas.microsoft.com/office/drawing/2014/main" id="{97FC2153-C950-47D2-A177-8C13C9F93BC3}"/>
              </a:ext>
            </a:extLst>
          </p:cNvPr>
          <p:cNvSpPr/>
          <p:nvPr/>
        </p:nvSpPr>
        <p:spPr>
          <a:xfrm>
            <a:off x="5210175" y="1102304"/>
            <a:ext cx="3795280" cy="366326"/>
          </a:xfrm>
          <a:custGeom>
            <a:avLst/>
            <a:gdLst>
              <a:gd name="connsiteX0" fmla="*/ 3905250 w 3944020"/>
              <a:gd name="connsiteY0" fmla="*/ 0 h 1440054"/>
              <a:gd name="connsiteX1" fmla="*/ 3943350 w 3944020"/>
              <a:gd name="connsiteY1" fmla="*/ 561975 h 1440054"/>
              <a:gd name="connsiteX2" fmla="*/ 3876675 w 3944020"/>
              <a:gd name="connsiteY2" fmla="*/ 904875 h 1440054"/>
              <a:gd name="connsiteX3" fmla="*/ 3657600 w 3944020"/>
              <a:gd name="connsiteY3" fmla="*/ 1152525 h 1440054"/>
              <a:gd name="connsiteX4" fmla="*/ 3362325 w 3944020"/>
              <a:gd name="connsiteY4" fmla="*/ 1238250 h 1440054"/>
              <a:gd name="connsiteX5" fmla="*/ 2886075 w 3944020"/>
              <a:gd name="connsiteY5" fmla="*/ 1257300 h 1440054"/>
              <a:gd name="connsiteX6" fmla="*/ 2667000 w 3944020"/>
              <a:gd name="connsiteY6" fmla="*/ 1190625 h 1440054"/>
              <a:gd name="connsiteX7" fmla="*/ 2486025 w 3944020"/>
              <a:gd name="connsiteY7" fmla="*/ 1257300 h 1440054"/>
              <a:gd name="connsiteX8" fmla="*/ 2143125 w 3944020"/>
              <a:gd name="connsiteY8" fmla="*/ 1400175 h 1440054"/>
              <a:gd name="connsiteX9" fmla="*/ 1714500 w 3944020"/>
              <a:gd name="connsiteY9" fmla="*/ 1438275 h 1440054"/>
              <a:gd name="connsiteX10" fmla="*/ 1066800 w 3944020"/>
              <a:gd name="connsiteY10" fmla="*/ 1400175 h 1440054"/>
              <a:gd name="connsiteX11" fmla="*/ 0 w 3944020"/>
              <a:gd name="connsiteY11" fmla="*/ 1123950 h 1440054"/>
              <a:gd name="connsiteX0" fmla="*/ 4152900 w 4154620"/>
              <a:gd name="connsiteY0" fmla="*/ 0 h 1030479"/>
              <a:gd name="connsiteX1" fmla="*/ 3943350 w 4154620"/>
              <a:gd name="connsiteY1" fmla="*/ 152400 h 1030479"/>
              <a:gd name="connsiteX2" fmla="*/ 3876675 w 4154620"/>
              <a:gd name="connsiteY2" fmla="*/ 495300 h 1030479"/>
              <a:gd name="connsiteX3" fmla="*/ 3657600 w 4154620"/>
              <a:gd name="connsiteY3" fmla="*/ 742950 h 1030479"/>
              <a:gd name="connsiteX4" fmla="*/ 3362325 w 4154620"/>
              <a:gd name="connsiteY4" fmla="*/ 828675 h 1030479"/>
              <a:gd name="connsiteX5" fmla="*/ 2886075 w 4154620"/>
              <a:gd name="connsiteY5" fmla="*/ 847725 h 1030479"/>
              <a:gd name="connsiteX6" fmla="*/ 2667000 w 4154620"/>
              <a:gd name="connsiteY6" fmla="*/ 781050 h 1030479"/>
              <a:gd name="connsiteX7" fmla="*/ 2486025 w 4154620"/>
              <a:gd name="connsiteY7" fmla="*/ 847725 h 1030479"/>
              <a:gd name="connsiteX8" fmla="*/ 2143125 w 4154620"/>
              <a:gd name="connsiteY8" fmla="*/ 990600 h 1030479"/>
              <a:gd name="connsiteX9" fmla="*/ 1714500 w 4154620"/>
              <a:gd name="connsiteY9" fmla="*/ 1028700 h 1030479"/>
              <a:gd name="connsiteX10" fmla="*/ 1066800 w 4154620"/>
              <a:gd name="connsiteY10" fmla="*/ 990600 h 1030479"/>
              <a:gd name="connsiteX11" fmla="*/ 0 w 4154620"/>
              <a:gd name="connsiteY11" fmla="*/ 714375 h 1030479"/>
              <a:gd name="connsiteX0" fmla="*/ 4152900 w 4154620"/>
              <a:gd name="connsiteY0" fmla="*/ 0 h 1030479"/>
              <a:gd name="connsiteX1" fmla="*/ 3943350 w 4154620"/>
              <a:gd name="connsiteY1" fmla="*/ 152400 h 1030479"/>
              <a:gd name="connsiteX2" fmla="*/ 3876675 w 4154620"/>
              <a:gd name="connsiteY2" fmla="*/ 495300 h 1030479"/>
              <a:gd name="connsiteX3" fmla="*/ 3657600 w 4154620"/>
              <a:gd name="connsiteY3" fmla="*/ 742950 h 1030479"/>
              <a:gd name="connsiteX4" fmla="*/ 3143250 w 4154620"/>
              <a:gd name="connsiteY4" fmla="*/ 838200 h 1030479"/>
              <a:gd name="connsiteX5" fmla="*/ 2886075 w 4154620"/>
              <a:gd name="connsiteY5" fmla="*/ 847725 h 1030479"/>
              <a:gd name="connsiteX6" fmla="*/ 2667000 w 4154620"/>
              <a:gd name="connsiteY6" fmla="*/ 781050 h 1030479"/>
              <a:gd name="connsiteX7" fmla="*/ 2486025 w 4154620"/>
              <a:gd name="connsiteY7" fmla="*/ 847725 h 1030479"/>
              <a:gd name="connsiteX8" fmla="*/ 2143125 w 4154620"/>
              <a:gd name="connsiteY8" fmla="*/ 990600 h 1030479"/>
              <a:gd name="connsiteX9" fmla="*/ 1714500 w 4154620"/>
              <a:gd name="connsiteY9" fmla="*/ 1028700 h 1030479"/>
              <a:gd name="connsiteX10" fmla="*/ 1066800 w 4154620"/>
              <a:gd name="connsiteY10" fmla="*/ 990600 h 1030479"/>
              <a:gd name="connsiteX11" fmla="*/ 0 w 4154620"/>
              <a:gd name="connsiteY11" fmla="*/ 714375 h 1030479"/>
              <a:gd name="connsiteX0" fmla="*/ 4152900 w 4154620"/>
              <a:gd name="connsiteY0" fmla="*/ 0 h 1030479"/>
              <a:gd name="connsiteX1" fmla="*/ 3943350 w 4154620"/>
              <a:gd name="connsiteY1" fmla="*/ 152400 h 1030479"/>
              <a:gd name="connsiteX2" fmla="*/ 3876675 w 4154620"/>
              <a:gd name="connsiteY2" fmla="*/ 495300 h 1030479"/>
              <a:gd name="connsiteX3" fmla="*/ 3352800 w 4154620"/>
              <a:gd name="connsiteY3" fmla="*/ 781050 h 1030479"/>
              <a:gd name="connsiteX4" fmla="*/ 3143250 w 4154620"/>
              <a:gd name="connsiteY4" fmla="*/ 838200 h 1030479"/>
              <a:gd name="connsiteX5" fmla="*/ 2886075 w 4154620"/>
              <a:gd name="connsiteY5" fmla="*/ 847725 h 1030479"/>
              <a:gd name="connsiteX6" fmla="*/ 2667000 w 4154620"/>
              <a:gd name="connsiteY6" fmla="*/ 781050 h 1030479"/>
              <a:gd name="connsiteX7" fmla="*/ 2486025 w 4154620"/>
              <a:gd name="connsiteY7" fmla="*/ 847725 h 1030479"/>
              <a:gd name="connsiteX8" fmla="*/ 2143125 w 4154620"/>
              <a:gd name="connsiteY8" fmla="*/ 990600 h 1030479"/>
              <a:gd name="connsiteX9" fmla="*/ 1714500 w 4154620"/>
              <a:gd name="connsiteY9" fmla="*/ 1028700 h 1030479"/>
              <a:gd name="connsiteX10" fmla="*/ 1066800 w 4154620"/>
              <a:gd name="connsiteY10" fmla="*/ 990600 h 1030479"/>
              <a:gd name="connsiteX11" fmla="*/ 0 w 4154620"/>
              <a:gd name="connsiteY11" fmla="*/ 714375 h 1030479"/>
              <a:gd name="connsiteX0" fmla="*/ 4152900 w 4155030"/>
              <a:gd name="connsiteY0" fmla="*/ 0 h 1030479"/>
              <a:gd name="connsiteX1" fmla="*/ 3943350 w 4155030"/>
              <a:gd name="connsiteY1" fmla="*/ 152400 h 1030479"/>
              <a:gd name="connsiteX2" fmla="*/ 3638550 w 4155030"/>
              <a:gd name="connsiteY2" fmla="*/ 790575 h 1030479"/>
              <a:gd name="connsiteX3" fmla="*/ 3352800 w 4155030"/>
              <a:gd name="connsiteY3" fmla="*/ 781050 h 1030479"/>
              <a:gd name="connsiteX4" fmla="*/ 3143250 w 4155030"/>
              <a:gd name="connsiteY4" fmla="*/ 838200 h 1030479"/>
              <a:gd name="connsiteX5" fmla="*/ 2886075 w 4155030"/>
              <a:gd name="connsiteY5" fmla="*/ 847725 h 1030479"/>
              <a:gd name="connsiteX6" fmla="*/ 2667000 w 4155030"/>
              <a:gd name="connsiteY6" fmla="*/ 781050 h 1030479"/>
              <a:gd name="connsiteX7" fmla="*/ 2486025 w 4155030"/>
              <a:gd name="connsiteY7" fmla="*/ 847725 h 1030479"/>
              <a:gd name="connsiteX8" fmla="*/ 2143125 w 4155030"/>
              <a:gd name="connsiteY8" fmla="*/ 990600 h 1030479"/>
              <a:gd name="connsiteX9" fmla="*/ 1714500 w 4155030"/>
              <a:gd name="connsiteY9" fmla="*/ 1028700 h 1030479"/>
              <a:gd name="connsiteX10" fmla="*/ 1066800 w 4155030"/>
              <a:gd name="connsiteY10" fmla="*/ 990600 h 1030479"/>
              <a:gd name="connsiteX11" fmla="*/ 0 w 4155030"/>
              <a:gd name="connsiteY11" fmla="*/ 714375 h 1030479"/>
              <a:gd name="connsiteX0" fmla="*/ 4152900 w 4155030"/>
              <a:gd name="connsiteY0" fmla="*/ 0 h 1030479"/>
              <a:gd name="connsiteX1" fmla="*/ 3943350 w 4155030"/>
              <a:gd name="connsiteY1" fmla="*/ 152400 h 1030479"/>
              <a:gd name="connsiteX2" fmla="*/ 3638550 w 4155030"/>
              <a:gd name="connsiteY2" fmla="*/ 790575 h 1030479"/>
              <a:gd name="connsiteX3" fmla="*/ 3352800 w 4155030"/>
              <a:gd name="connsiteY3" fmla="*/ 847725 h 1030479"/>
              <a:gd name="connsiteX4" fmla="*/ 3143250 w 4155030"/>
              <a:gd name="connsiteY4" fmla="*/ 838200 h 1030479"/>
              <a:gd name="connsiteX5" fmla="*/ 2886075 w 4155030"/>
              <a:gd name="connsiteY5" fmla="*/ 847725 h 1030479"/>
              <a:gd name="connsiteX6" fmla="*/ 2667000 w 4155030"/>
              <a:gd name="connsiteY6" fmla="*/ 781050 h 1030479"/>
              <a:gd name="connsiteX7" fmla="*/ 2486025 w 4155030"/>
              <a:gd name="connsiteY7" fmla="*/ 847725 h 1030479"/>
              <a:gd name="connsiteX8" fmla="*/ 2143125 w 4155030"/>
              <a:gd name="connsiteY8" fmla="*/ 990600 h 1030479"/>
              <a:gd name="connsiteX9" fmla="*/ 1714500 w 4155030"/>
              <a:gd name="connsiteY9" fmla="*/ 1028700 h 1030479"/>
              <a:gd name="connsiteX10" fmla="*/ 1066800 w 4155030"/>
              <a:gd name="connsiteY10" fmla="*/ 990600 h 1030479"/>
              <a:gd name="connsiteX11" fmla="*/ 0 w 4155030"/>
              <a:gd name="connsiteY11" fmla="*/ 714375 h 1030479"/>
              <a:gd name="connsiteX0" fmla="*/ 4152900 w 4153968"/>
              <a:gd name="connsiteY0" fmla="*/ 0 h 1030479"/>
              <a:gd name="connsiteX1" fmla="*/ 3781425 w 4153968"/>
              <a:gd name="connsiteY1" fmla="*/ 733425 h 1030479"/>
              <a:gd name="connsiteX2" fmla="*/ 3638550 w 4153968"/>
              <a:gd name="connsiteY2" fmla="*/ 790575 h 1030479"/>
              <a:gd name="connsiteX3" fmla="*/ 3352800 w 4153968"/>
              <a:gd name="connsiteY3" fmla="*/ 847725 h 1030479"/>
              <a:gd name="connsiteX4" fmla="*/ 3143250 w 4153968"/>
              <a:gd name="connsiteY4" fmla="*/ 838200 h 1030479"/>
              <a:gd name="connsiteX5" fmla="*/ 2886075 w 4153968"/>
              <a:gd name="connsiteY5" fmla="*/ 847725 h 1030479"/>
              <a:gd name="connsiteX6" fmla="*/ 2667000 w 4153968"/>
              <a:gd name="connsiteY6" fmla="*/ 781050 h 1030479"/>
              <a:gd name="connsiteX7" fmla="*/ 2486025 w 4153968"/>
              <a:gd name="connsiteY7" fmla="*/ 847725 h 1030479"/>
              <a:gd name="connsiteX8" fmla="*/ 2143125 w 4153968"/>
              <a:gd name="connsiteY8" fmla="*/ 990600 h 1030479"/>
              <a:gd name="connsiteX9" fmla="*/ 1714500 w 4153968"/>
              <a:gd name="connsiteY9" fmla="*/ 1028700 h 1030479"/>
              <a:gd name="connsiteX10" fmla="*/ 1066800 w 4153968"/>
              <a:gd name="connsiteY10" fmla="*/ 990600 h 1030479"/>
              <a:gd name="connsiteX11" fmla="*/ 0 w 4153968"/>
              <a:gd name="connsiteY11" fmla="*/ 714375 h 1030479"/>
              <a:gd name="connsiteX0" fmla="*/ 3857625 w 3862068"/>
              <a:gd name="connsiteY0" fmla="*/ 0 h 449454"/>
              <a:gd name="connsiteX1" fmla="*/ 3781425 w 3862068"/>
              <a:gd name="connsiteY1" fmla="*/ 152400 h 449454"/>
              <a:gd name="connsiteX2" fmla="*/ 3638550 w 3862068"/>
              <a:gd name="connsiteY2" fmla="*/ 209550 h 449454"/>
              <a:gd name="connsiteX3" fmla="*/ 3352800 w 3862068"/>
              <a:gd name="connsiteY3" fmla="*/ 266700 h 449454"/>
              <a:gd name="connsiteX4" fmla="*/ 3143250 w 3862068"/>
              <a:gd name="connsiteY4" fmla="*/ 257175 h 449454"/>
              <a:gd name="connsiteX5" fmla="*/ 2886075 w 3862068"/>
              <a:gd name="connsiteY5" fmla="*/ 266700 h 449454"/>
              <a:gd name="connsiteX6" fmla="*/ 2667000 w 3862068"/>
              <a:gd name="connsiteY6" fmla="*/ 200025 h 449454"/>
              <a:gd name="connsiteX7" fmla="*/ 2486025 w 3862068"/>
              <a:gd name="connsiteY7" fmla="*/ 266700 h 449454"/>
              <a:gd name="connsiteX8" fmla="*/ 2143125 w 3862068"/>
              <a:gd name="connsiteY8" fmla="*/ 409575 h 449454"/>
              <a:gd name="connsiteX9" fmla="*/ 1714500 w 3862068"/>
              <a:gd name="connsiteY9" fmla="*/ 447675 h 449454"/>
              <a:gd name="connsiteX10" fmla="*/ 1066800 w 3862068"/>
              <a:gd name="connsiteY10" fmla="*/ 409575 h 449454"/>
              <a:gd name="connsiteX11" fmla="*/ 0 w 3862068"/>
              <a:gd name="connsiteY11" fmla="*/ 133350 h 449454"/>
              <a:gd name="connsiteX0" fmla="*/ 3857625 w 3862068"/>
              <a:gd name="connsiteY0" fmla="*/ 0 h 449454"/>
              <a:gd name="connsiteX1" fmla="*/ 3781425 w 3862068"/>
              <a:gd name="connsiteY1" fmla="*/ 152400 h 449454"/>
              <a:gd name="connsiteX2" fmla="*/ 3638550 w 3862068"/>
              <a:gd name="connsiteY2" fmla="*/ 209550 h 449454"/>
              <a:gd name="connsiteX3" fmla="*/ 3352800 w 3862068"/>
              <a:gd name="connsiteY3" fmla="*/ 266700 h 449454"/>
              <a:gd name="connsiteX4" fmla="*/ 3143250 w 3862068"/>
              <a:gd name="connsiteY4" fmla="*/ 257175 h 449454"/>
              <a:gd name="connsiteX5" fmla="*/ 2840355 w 3862068"/>
              <a:gd name="connsiteY5" fmla="*/ 275012 h 449454"/>
              <a:gd name="connsiteX6" fmla="*/ 2667000 w 3862068"/>
              <a:gd name="connsiteY6" fmla="*/ 200025 h 449454"/>
              <a:gd name="connsiteX7" fmla="*/ 2486025 w 3862068"/>
              <a:gd name="connsiteY7" fmla="*/ 266700 h 449454"/>
              <a:gd name="connsiteX8" fmla="*/ 2143125 w 3862068"/>
              <a:gd name="connsiteY8" fmla="*/ 409575 h 449454"/>
              <a:gd name="connsiteX9" fmla="*/ 1714500 w 3862068"/>
              <a:gd name="connsiteY9" fmla="*/ 447675 h 449454"/>
              <a:gd name="connsiteX10" fmla="*/ 1066800 w 3862068"/>
              <a:gd name="connsiteY10" fmla="*/ 409575 h 449454"/>
              <a:gd name="connsiteX11" fmla="*/ 0 w 3862068"/>
              <a:gd name="connsiteY11" fmla="*/ 133350 h 449454"/>
              <a:gd name="connsiteX0" fmla="*/ 3857625 w 3862068"/>
              <a:gd name="connsiteY0" fmla="*/ 0 h 449454"/>
              <a:gd name="connsiteX1" fmla="*/ 3781425 w 3862068"/>
              <a:gd name="connsiteY1" fmla="*/ 152400 h 449454"/>
              <a:gd name="connsiteX2" fmla="*/ 3638550 w 3862068"/>
              <a:gd name="connsiteY2" fmla="*/ 209550 h 449454"/>
              <a:gd name="connsiteX3" fmla="*/ 3352800 w 3862068"/>
              <a:gd name="connsiteY3" fmla="*/ 266700 h 449454"/>
              <a:gd name="connsiteX4" fmla="*/ 3143250 w 3862068"/>
              <a:gd name="connsiteY4" fmla="*/ 257175 h 449454"/>
              <a:gd name="connsiteX5" fmla="*/ 2840355 w 3862068"/>
              <a:gd name="connsiteY5" fmla="*/ 275012 h 449454"/>
              <a:gd name="connsiteX6" fmla="*/ 2621280 w 3862068"/>
              <a:gd name="connsiteY6" fmla="*/ 266526 h 449454"/>
              <a:gd name="connsiteX7" fmla="*/ 2486025 w 3862068"/>
              <a:gd name="connsiteY7" fmla="*/ 266700 h 449454"/>
              <a:gd name="connsiteX8" fmla="*/ 2143125 w 3862068"/>
              <a:gd name="connsiteY8" fmla="*/ 409575 h 449454"/>
              <a:gd name="connsiteX9" fmla="*/ 1714500 w 3862068"/>
              <a:gd name="connsiteY9" fmla="*/ 447675 h 449454"/>
              <a:gd name="connsiteX10" fmla="*/ 1066800 w 3862068"/>
              <a:gd name="connsiteY10" fmla="*/ 409575 h 449454"/>
              <a:gd name="connsiteX11" fmla="*/ 0 w 3862068"/>
              <a:gd name="connsiteY11" fmla="*/ 133350 h 449454"/>
              <a:gd name="connsiteX0" fmla="*/ 3857625 w 3862068"/>
              <a:gd name="connsiteY0" fmla="*/ 0 h 449454"/>
              <a:gd name="connsiteX1" fmla="*/ 3781425 w 3862068"/>
              <a:gd name="connsiteY1" fmla="*/ 152400 h 449454"/>
              <a:gd name="connsiteX2" fmla="*/ 3638550 w 3862068"/>
              <a:gd name="connsiteY2" fmla="*/ 209550 h 449454"/>
              <a:gd name="connsiteX3" fmla="*/ 3352800 w 3862068"/>
              <a:gd name="connsiteY3" fmla="*/ 266700 h 449454"/>
              <a:gd name="connsiteX4" fmla="*/ 3143250 w 3862068"/>
              <a:gd name="connsiteY4" fmla="*/ 257175 h 449454"/>
              <a:gd name="connsiteX5" fmla="*/ 2840355 w 3862068"/>
              <a:gd name="connsiteY5" fmla="*/ 275012 h 449454"/>
              <a:gd name="connsiteX6" fmla="*/ 2621280 w 3862068"/>
              <a:gd name="connsiteY6" fmla="*/ 266526 h 449454"/>
              <a:gd name="connsiteX7" fmla="*/ 2382116 w 3862068"/>
              <a:gd name="connsiteY7" fmla="*/ 362296 h 449454"/>
              <a:gd name="connsiteX8" fmla="*/ 2143125 w 3862068"/>
              <a:gd name="connsiteY8" fmla="*/ 409575 h 449454"/>
              <a:gd name="connsiteX9" fmla="*/ 1714500 w 3862068"/>
              <a:gd name="connsiteY9" fmla="*/ 447675 h 449454"/>
              <a:gd name="connsiteX10" fmla="*/ 1066800 w 3862068"/>
              <a:gd name="connsiteY10" fmla="*/ 409575 h 449454"/>
              <a:gd name="connsiteX11" fmla="*/ 0 w 3862068"/>
              <a:gd name="connsiteY11" fmla="*/ 133350 h 449454"/>
              <a:gd name="connsiteX0" fmla="*/ 3857625 w 3862068"/>
              <a:gd name="connsiteY0" fmla="*/ 0 h 449454"/>
              <a:gd name="connsiteX1" fmla="*/ 3781425 w 3862068"/>
              <a:gd name="connsiteY1" fmla="*/ 152400 h 449454"/>
              <a:gd name="connsiteX2" fmla="*/ 3638550 w 3862068"/>
              <a:gd name="connsiteY2" fmla="*/ 209550 h 449454"/>
              <a:gd name="connsiteX3" fmla="*/ 3352800 w 3862068"/>
              <a:gd name="connsiteY3" fmla="*/ 266700 h 449454"/>
              <a:gd name="connsiteX4" fmla="*/ 3089217 w 3862068"/>
              <a:gd name="connsiteY4" fmla="*/ 269644 h 449454"/>
              <a:gd name="connsiteX5" fmla="*/ 2840355 w 3862068"/>
              <a:gd name="connsiteY5" fmla="*/ 275012 h 449454"/>
              <a:gd name="connsiteX6" fmla="*/ 2621280 w 3862068"/>
              <a:gd name="connsiteY6" fmla="*/ 266526 h 449454"/>
              <a:gd name="connsiteX7" fmla="*/ 2382116 w 3862068"/>
              <a:gd name="connsiteY7" fmla="*/ 362296 h 449454"/>
              <a:gd name="connsiteX8" fmla="*/ 2143125 w 3862068"/>
              <a:gd name="connsiteY8" fmla="*/ 409575 h 449454"/>
              <a:gd name="connsiteX9" fmla="*/ 1714500 w 3862068"/>
              <a:gd name="connsiteY9" fmla="*/ 447675 h 449454"/>
              <a:gd name="connsiteX10" fmla="*/ 1066800 w 3862068"/>
              <a:gd name="connsiteY10" fmla="*/ 409575 h 449454"/>
              <a:gd name="connsiteX11" fmla="*/ 0 w 3862068"/>
              <a:gd name="connsiteY11" fmla="*/ 133350 h 449454"/>
              <a:gd name="connsiteX0" fmla="*/ 3857625 w 3862068"/>
              <a:gd name="connsiteY0" fmla="*/ 0 h 449454"/>
              <a:gd name="connsiteX1" fmla="*/ 3781425 w 3862068"/>
              <a:gd name="connsiteY1" fmla="*/ 152400 h 449454"/>
              <a:gd name="connsiteX2" fmla="*/ 3638550 w 3862068"/>
              <a:gd name="connsiteY2" fmla="*/ 209550 h 449454"/>
              <a:gd name="connsiteX3" fmla="*/ 3298767 w 3862068"/>
              <a:gd name="connsiteY3" fmla="*/ 262544 h 449454"/>
              <a:gd name="connsiteX4" fmla="*/ 3089217 w 3862068"/>
              <a:gd name="connsiteY4" fmla="*/ 269644 h 449454"/>
              <a:gd name="connsiteX5" fmla="*/ 2840355 w 3862068"/>
              <a:gd name="connsiteY5" fmla="*/ 275012 h 449454"/>
              <a:gd name="connsiteX6" fmla="*/ 2621280 w 3862068"/>
              <a:gd name="connsiteY6" fmla="*/ 266526 h 449454"/>
              <a:gd name="connsiteX7" fmla="*/ 2382116 w 3862068"/>
              <a:gd name="connsiteY7" fmla="*/ 362296 h 449454"/>
              <a:gd name="connsiteX8" fmla="*/ 2143125 w 3862068"/>
              <a:gd name="connsiteY8" fmla="*/ 409575 h 449454"/>
              <a:gd name="connsiteX9" fmla="*/ 1714500 w 3862068"/>
              <a:gd name="connsiteY9" fmla="*/ 447675 h 449454"/>
              <a:gd name="connsiteX10" fmla="*/ 1066800 w 3862068"/>
              <a:gd name="connsiteY10" fmla="*/ 409575 h 449454"/>
              <a:gd name="connsiteX11" fmla="*/ 0 w 3862068"/>
              <a:gd name="connsiteY11" fmla="*/ 133350 h 449454"/>
              <a:gd name="connsiteX0" fmla="*/ 3857625 w 3863580"/>
              <a:gd name="connsiteY0" fmla="*/ 0 h 449454"/>
              <a:gd name="connsiteX1" fmla="*/ 3781425 w 3863580"/>
              <a:gd name="connsiteY1" fmla="*/ 152400 h 449454"/>
              <a:gd name="connsiteX2" fmla="*/ 3505546 w 3863580"/>
              <a:gd name="connsiteY2" fmla="*/ 226175 h 449454"/>
              <a:gd name="connsiteX3" fmla="*/ 3298767 w 3863580"/>
              <a:gd name="connsiteY3" fmla="*/ 262544 h 449454"/>
              <a:gd name="connsiteX4" fmla="*/ 3089217 w 3863580"/>
              <a:gd name="connsiteY4" fmla="*/ 269644 h 449454"/>
              <a:gd name="connsiteX5" fmla="*/ 2840355 w 3863580"/>
              <a:gd name="connsiteY5" fmla="*/ 275012 h 449454"/>
              <a:gd name="connsiteX6" fmla="*/ 2621280 w 3863580"/>
              <a:gd name="connsiteY6" fmla="*/ 266526 h 449454"/>
              <a:gd name="connsiteX7" fmla="*/ 2382116 w 3863580"/>
              <a:gd name="connsiteY7" fmla="*/ 362296 h 449454"/>
              <a:gd name="connsiteX8" fmla="*/ 2143125 w 3863580"/>
              <a:gd name="connsiteY8" fmla="*/ 409575 h 449454"/>
              <a:gd name="connsiteX9" fmla="*/ 1714500 w 3863580"/>
              <a:gd name="connsiteY9" fmla="*/ 447675 h 449454"/>
              <a:gd name="connsiteX10" fmla="*/ 1066800 w 3863580"/>
              <a:gd name="connsiteY10" fmla="*/ 409575 h 449454"/>
              <a:gd name="connsiteX11" fmla="*/ 0 w 3863580"/>
              <a:gd name="connsiteY11" fmla="*/ 133350 h 449454"/>
              <a:gd name="connsiteX0" fmla="*/ 3857625 w 3859546"/>
              <a:gd name="connsiteY0" fmla="*/ 0 h 449454"/>
              <a:gd name="connsiteX1" fmla="*/ 3656734 w 3859546"/>
              <a:gd name="connsiteY1" fmla="*/ 189807 h 449454"/>
              <a:gd name="connsiteX2" fmla="*/ 3505546 w 3859546"/>
              <a:gd name="connsiteY2" fmla="*/ 226175 h 449454"/>
              <a:gd name="connsiteX3" fmla="*/ 3298767 w 3859546"/>
              <a:gd name="connsiteY3" fmla="*/ 262544 h 449454"/>
              <a:gd name="connsiteX4" fmla="*/ 3089217 w 3859546"/>
              <a:gd name="connsiteY4" fmla="*/ 269644 h 449454"/>
              <a:gd name="connsiteX5" fmla="*/ 2840355 w 3859546"/>
              <a:gd name="connsiteY5" fmla="*/ 275012 h 449454"/>
              <a:gd name="connsiteX6" fmla="*/ 2621280 w 3859546"/>
              <a:gd name="connsiteY6" fmla="*/ 266526 h 449454"/>
              <a:gd name="connsiteX7" fmla="*/ 2382116 w 3859546"/>
              <a:gd name="connsiteY7" fmla="*/ 362296 h 449454"/>
              <a:gd name="connsiteX8" fmla="*/ 2143125 w 3859546"/>
              <a:gd name="connsiteY8" fmla="*/ 409575 h 449454"/>
              <a:gd name="connsiteX9" fmla="*/ 1714500 w 3859546"/>
              <a:gd name="connsiteY9" fmla="*/ 447675 h 449454"/>
              <a:gd name="connsiteX10" fmla="*/ 1066800 w 3859546"/>
              <a:gd name="connsiteY10" fmla="*/ 409575 h 449454"/>
              <a:gd name="connsiteX11" fmla="*/ 0 w 3859546"/>
              <a:gd name="connsiteY11" fmla="*/ 133350 h 449454"/>
              <a:gd name="connsiteX0" fmla="*/ 3795280 w 3797980"/>
              <a:gd name="connsiteY0" fmla="*/ 0 h 366326"/>
              <a:gd name="connsiteX1" fmla="*/ 3656734 w 3797980"/>
              <a:gd name="connsiteY1" fmla="*/ 106679 h 366326"/>
              <a:gd name="connsiteX2" fmla="*/ 3505546 w 3797980"/>
              <a:gd name="connsiteY2" fmla="*/ 143047 h 366326"/>
              <a:gd name="connsiteX3" fmla="*/ 3298767 w 3797980"/>
              <a:gd name="connsiteY3" fmla="*/ 179416 h 366326"/>
              <a:gd name="connsiteX4" fmla="*/ 3089217 w 3797980"/>
              <a:gd name="connsiteY4" fmla="*/ 186516 h 366326"/>
              <a:gd name="connsiteX5" fmla="*/ 2840355 w 3797980"/>
              <a:gd name="connsiteY5" fmla="*/ 191884 h 366326"/>
              <a:gd name="connsiteX6" fmla="*/ 2621280 w 3797980"/>
              <a:gd name="connsiteY6" fmla="*/ 183398 h 366326"/>
              <a:gd name="connsiteX7" fmla="*/ 2382116 w 3797980"/>
              <a:gd name="connsiteY7" fmla="*/ 279168 h 366326"/>
              <a:gd name="connsiteX8" fmla="*/ 2143125 w 3797980"/>
              <a:gd name="connsiteY8" fmla="*/ 326447 h 366326"/>
              <a:gd name="connsiteX9" fmla="*/ 1714500 w 3797980"/>
              <a:gd name="connsiteY9" fmla="*/ 364547 h 366326"/>
              <a:gd name="connsiteX10" fmla="*/ 1066800 w 3797980"/>
              <a:gd name="connsiteY10" fmla="*/ 326447 h 366326"/>
              <a:gd name="connsiteX11" fmla="*/ 0 w 3797980"/>
              <a:gd name="connsiteY11" fmla="*/ 50222 h 366326"/>
              <a:gd name="connsiteX0" fmla="*/ 3795280 w 3795280"/>
              <a:gd name="connsiteY0" fmla="*/ 0 h 366326"/>
              <a:gd name="connsiteX1" fmla="*/ 3656734 w 3795280"/>
              <a:gd name="connsiteY1" fmla="*/ 106679 h 366326"/>
              <a:gd name="connsiteX2" fmla="*/ 3505546 w 3795280"/>
              <a:gd name="connsiteY2" fmla="*/ 143047 h 366326"/>
              <a:gd name="connsiteX3" fmla="*/ 3298767 w 3795280"/>
              <a:gd name="connsiteY3" fmla="*/ 179416 h 366326"/>
              <a:gd name="connsiteX4" fmla="*/ 3089217 w 3795280"/>
              <a:gd name="connsiteY4" fmla="*/ 186516 h 366326"/>
              <a:gd name="connsiteX5" fmla="*/ 2840355 w 3795280"/>
              <a:gd name="connsiteY5" fmla="*/ 191884 h 366326"/>
              <a:gd name="connsiteX6" fmla="*/ 2621280 w 3795280"/>
              <a:gd name="connsiteY6" fmla="*/ 183398 h 366326"/>
              <a:gd name="connsiteX7" fmla="*/ 2382116 w 3795280"/>
              <a:gd name="connsiteY7" fmla="*/ 279168 h 366326"/>
              <a:gd name="connsiteX8" fmla="*/ 2143125 w 3795280"/>
              <a:gd name="connsiteY8" fmla="*/ 326447 h 366326"/>
              <a:gd name="connsiteX9" fmla="*/ 1714500 w 3795280"/>
              <a:gd name="connsiteY9" fmla="*/ 364547 h 366326"/>
              <a:gd name="connsiteX10" fmla="*/ 1066800 w 3795280"/>
              <a:gd name="connsiteY10" fmla="*/ 326447 h 366326"/>
              <a:gd name="connsiteX11" fmla="*/ 0 w 3795280"/>
              <a:gd name="connsiteY11" fmla="*/ 50222 h 366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95280" h="366326">
                <a:moveTo>
                  <a:pt x="3795280" y="0"/>
                </a:moveTo>
                <a:cubicBezTo>
                  <a:pt x="3733583" y="80890"/>
                  <a:pt x="3705023" y="82838"/>
                  <a:pt x="3656734" y="106679"/>
                </a:cubicBezTo>
                <a:cubicBezTo>
                  <a:pt x="3608445" y="130520"/>
                  <a:pt x="3565207" y="130924"/>
                  <a:pt x="3505546" y="143047"/>
                </a:cubicBezTo>
                <a:cubicBezTo>
                  <a:pt x="3445885" y="155170"/>
                  <a:pt x="3368155" y="172171"/>
                  <a:pt x="3298767" y="179416"/>
                </a:cubicBezTo>
                <a:cubicBezTo>
                  <a:pt x="3229379" y="186661"/>
                  <a:pt x="3165619" y="184438"/>
                  <a:pt x="3089217" y="186516"/>
                </a:cubicBezTo>
                <a:cubicBezTo>
                  <a:pt x="3012815" y="188594"/>
                  <a:pt x="2918344" y="192404"/>
                  <a:pt x="2840355" y="191884"/>
                </a:cubicBezTo>
                <a:cubicBezTo>
                  <a:pt x="2762366" y="191364"/>
                  <a:pt x="2697653" y="168851"/>
                  <a:pt x="2621280" y="183398"/>
                </a:cubicBezTo>
                <a:cubicBezTo>
                  <a:pt x="2544907" y="197945"/>
                  <a:pt x="2461809" y="255327"/>
                  <a:pt x="2382116" y="279168"/>
                </a:cubicBezTo>
                <a:cubicBezTo>
                  <a:pt x="2302424" y="303010"/>
                  <a:pt x="2254394" y="312217"/>
                  <a:pt x="2143125" y="326447"/>
                </a:cubicBezTo>
                <a:cubicBezTo>
                  <a:pt x="2031856" y="340677"/>
                  <a:pt x="1893887" y="364547"/>
                  <a:pt x="1714500" y="364547"/>
                </a:cubicBezTo>
                <a:cubicBezTo>
                  <a:pt x="1535113" y="364547"/>
                  <a:pt x="1352550" y="378834"/>
                  <a:pt x="1066800" y="326447"/>
                </a:cubicBezTo>
                <a:cubicBezTo>
                  <a:pt x="781050" y="274060"/>
                  <a:pt x="390525" y="162141"/>
                  <a:pt x="0" y="50222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8A757CEA-F7D1-43F6-9232-1558A382D20D}"/>
              </a:ext>
            </a:extLst>
          </p:cNvPr>
          <p:cNvSpPr/>
          <p:nvPr/>
        </p:nvSpPr>
        <p:spPr>
          <a:xfrm>
            <a:off x="5753100" y="2857500"/>
            <a:ext cx="1457325" cy="112183"/>
          </a:xfrm>
          <a:custGeom>
            <a:avLst/>
            <a:gdLst>
              <a:gd name="connsiteX0" fmla="*/ 1457325 w 1457325"/>
              <a:gd name="connsiteY0" fmla="*/ 0 h 112183"/>
              <a:gd name="connsiteX1" fmla="*/ 676275 w 1457325"/>
              <a:gd name="connsiteY1" fmla="*/ 104775 h 112183"/>
              <a:gd name="connsiteX2" fmla="*/ 0 w 1457325"/>
              <a:gd name="connsiteY2" fmla="*/ 95250 h 11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7325" h="112183">
                <a:moveTo>
                  <a:pt x="1457325" y="0"/>
                </a:moveTo>
                <a:cubicBezTo>
                  <a:pt x="1188243" y="44450"/>
                  <a:pt x="919162" y="88900"/>
                  <a:pt x="676275" y="104775"/>
                </a:cubicBezTo>
                <a:cubicBezTo>
                  <a:pt x="433387" y="120650"/>
                  <a:pt x="216693" y="107950"/>
                  <a:pt x="0" y="95250"/>
                </a:cubicBezTo>
              </a:path>
            </a:pathLst>
          </a:custGeom>
          <a:noFill/>
          <a:ln w="571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8917BCDB-6950-4C28-9875-EB7441E37D55}"/>
              </a:ext>
            </a:extLst>
          </p:cNvPr>
          <p:cNvSpPr/>
          <p:nvPr/>
        </p:nvSpPr>
        <p:spPr>
          <a:xfrm>
            <a:off x="7105650" y="3743325"/>
            <a:ext cx="1200150" cy="200025"/>
          </a:xfrm>
          <a:custGeom>
            <a:avLst/>
            <a:gdLst>
              <a:gd name="connsiteX0" fmla="*/ 1200150 w 1200150"/>
              <a:gd name="connsiteY0" fmla="*/ 0 h 200025"/>
              <a:gd name="connsiteX1" fmla="*/ 0 w 1200150"/>
              <a:gd name="connsiteY1" fmla="*/ 20002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0150" h="200025">
                <a:moveTo>
                  <a:pt x="1200150" y="0"/>
                </a:moveTo>
                <a:lnTo>
                  <a:pt x="0" y="200025"/>
                </a:lnTo>
              </a:path>
            </a:pathLst>
          </a:custGeom>
          <a:noFill/>
          <a:ln w="571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047E19B-5B16-4B90-BE3C-4C63C4D66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71" y="4334491"/>
            <a:ext cx="6938970" cy="2386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8" name="Rechte verbindingslijn met pijl 37">
            <a:extLst>
              <a:ext uri="{FF2B5EF4-FFF2-40B4-BE49-F238E27FC236}">
                <a16:creationId xmlns:a16="http://schemas.microsoft.com/office/drawing/2014/main" id="{87C1B287-85EA-4E03-BE0A-7013C8FAAB2B}"/>
              </a:ext>
            </a:extLst>
          </p:cNvPr>
          <p:cNvCxnSpPr>
            <a:cxnSpLocks/>
          </p:cNvCxnSpPr>
          <p:nvPr/>
        </p:nvCxnSpPr>
        <p:spPr>
          <a:xfrm>
            <a:off x="584295" y="6182277"/>
            <a:ext cx="5551627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2DFB219A-B1C7-495F-9E67-F043AA1AA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7495" y="2680456"/>
            <a:ext cx="3086115" cy="252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Ovaal 35">
            <a:extLst>
              <a:ext uri="{FF2B5EF4-FFF2-40B4-BE49-F238E27FC236}">
                <a16:creationId xmlns:a16="http://schemas.microsoft.com/office/drawing/2014/main" id="{B106E35D-9D04-48AF-A623-E68831F3D01A}"/>
              </a:ext>
            </a:extLst>
          </p:cNvPr>
          <p:cNvSpPr/>
          <p:nvPr/>
        </p:nvSpPr>
        <p:spPr>
          <a:xfrm>
            <a:off x="10038954" y="3864878"/>
            <a:ext cx="676671" cy="93572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208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7" grpId="0" animBg="1"/>
      <p:bldP spid="4" grpId="0" animBg="1"/>
      <p:bldP spid="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E181B2D-4EA1-4FE0-B46E-B8707CA1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453" y="928575"/>
            <a:ext cx="5937989" cy="454183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83CDF27-CB00-424A-86F4-43584E48D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0"/>
          <a:stretch/>
        </p:blipFill>
        <p:spPr>
          <a:xfrm>
            <a:off x="4533900" y="0"/>
            <a:ext cx="764907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Resultaten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2873"/>
            <a:ext cx="5147821" cy="4910777"/>
          </a:xfrm>
        </p:spPr>
        <p:txBody>
          <a:bodyPr>
            <a:normAutofit/>
          </a:bodyPr>
          <a:lstStyle/>
          <a:p>
            <a:r>
              <a:rPr lang="en-US" dirty="0" err="1"/>
              <a:t>Twijfels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4B74F7"/>
                </a:solidFill>
              </a:rPr>
              <a:t>5000 </a:t>
            </a:r>
            <a:r>
              <a:rPr lang="en-US" dirty="0" err="1">
                <a:solidFill>
                  <a:srgbClr val="4B74F7"/>
                </a:solidFill>
              </a:rPr>
              <a:t>jaar</a:t>
            </a:r>
            <a:r>
              <a:rPr lang="en-US" dirty="0">
                <a:solidFill>
                  <a:srgbClr val="4B74F7"/>
                </a:solidFill>
              </a:rPr>
              <a:t> te oud!</a:t>
            </a:r>
          </a:p>
          <a:p>
            <a:r>
              <a:rPr lang="en-US" dirty="0"/>
              <a:t>Pollen:</a:t>
            </a:r>
          </a:p>
          <a:p>
            <a:pPr lvl="1"/>
            <a:r>
              <a:rPr lang="en-US" dirty="0" err="1"/>
              <a:t>atlanticum</a:t>
            </a:r>
            <a:r>
              <a:rPr lang="en-US" dirty="0"/>
              <a:t> (</a:t>
            </a:r>
            <a:r>
              <a:rPr lang="en-US" dirty="0" err="1"/>
              <a:t>zand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atlanticum</a:t>
            </a:r>
            <a:r>
              <a:rPr lang="en-US" dirty="0"/>
              <a:t> (</a:t>
            </a:r>
            <a:r>
              <a:rPr lang="en-US" dirty="0" err="1"/>
              <a:t>veen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≥</a:t>
            </a:r>
            <a:r>
              <a:rPr lang="en-US" dirty="0" err="1"/>
              <a:t>bronstijd</a:t>
            </a:r>
            <a:r>
              <a:rPr lang="en-US" dirty="0"/>
              <a:t> (</a:t>
            </a:r>
            <a:r>
              <a:rPr lang="en-US" dirty="0" err="1"/>
              <a:t>klei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middeleeuwen</a:t>
            </a:r>
            <a:r>
              <a:rPr lang="en-US" dirty="0"/>
              <a:t> (</a:t>
            </a:r>
            <a:r>
              <a:rPr lang="en-US" dirty="0" err="1"/>
              <a:t>zavel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Dek</a:t>
            </a:r>
            <a:r>
              <a:rPr lang="en-US" dirty="0"/>
              <a:t>)</a:t>
            </a:r>
            <a:r>
              <a:rPr lang="en-US" dirty="0" err="1"/>
              <a:t>zand</a:t>
            </a:r>
            <a:r>
              <a:rPr lang="en-US" dirty="0"/>
              <a:t>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FCA64966-16B1-420B-A7E8-FF2D6C6EE8F0}"/>
              </a:ext>
            </a:extLst>
          </p:cNvPr>
          <p:cNvSpPr/>
          <p:nvPr/>
        </p:nvSpPr>
        <p:spPr>
          <a:xfrm>
            <a:off x="5438775" y="942976"/>
            <a:ext cx="3963875" cy="515904"/>
          </a:xfrm>
          <a:custGeom>
            <a:avLst/>
            <a:gdLst>
              <a:gd name="connsiteX0" fmla="*/ 3962400 w 3968815"/>
              <a:gd name="connsiteY0" fmla="*/ 0 h 544479"/>
              <a:gd name="connsiteX1" fmla="*/ 3962400 w 3968815"/>
              <a:gd name="connsiteY1" fmla="*/ 219075 h 544479"/>
              <a:gd name="connsiteX2" fmla="*/ 3895725 w 3968815"/>
              <a:gd name="connsiteY2" fmla="*/ 419100 h 544479"/>
              <a:gd name="connsiteX3" fmla="*/ 3600450 w 3968815"/>
              <a:gd name="connsiteY3" fmla="*/ 476250 h 544479"/>
              <a:gd name="connsiteX4" fmla="*/ 3228975 w 3968815"/>
              <a:gd name="connsiteY4" fmla="*/ 419100 h 544479"/>
              <a:gd name="connsiteX5" fmla="*/ 2628900 w 3968815"/>
              <a:gd name="connsiteY5" fmla="*/ 390525 h 544479"/>
              <a:gd name="connsiteX6" fmla="*/ 2305050 w 3968815"/>
              <a:gd name="connsiteY6" fmla="*/ 295275 h 544479"/>
              <a:gd name="connsiteX7" fmla="*/ 2019300 w 3968815"/>
              <a:gd name="connsiteY7" fmla="*/ 419100 h 544479"/>
              <a:gd name="connsiteX8" fmla="*/ 1666875 w 3968815"/>
              <a:gd name="connsiteY8" fmla="*/ 495300 h 544479"/>
              <a:gd name="connsiteX9" fmla="*/ 933450 w 3968815"/>
              <a:gd name="connsiteY9" fmla="*/ 542925 h 544479"/>
              <a:gd name="connsiteX10" fmla="*/ 390525 w 3968815"/>
              <a:gd name="connsiteY10" fmla="*/ 438150 h 544479"/>
              <a:gd name="connsiteX11" fmla="*/ 0 w 3968815"/>
              <a:gd name="connsiteY11" fmla="*/ 342900 h 544479"/>
              <a:gd name="connsiteX0" fmla="*/ 3867150 w 3963379"/>
              <a:gd name="connsiteY0" fmla="*/ 0 h 534954"/>
              <a:gd name="connsiteX1" fmla="*/ 3962400 w 3963379"/>
              <a:gd name="connsiteY1" fmla="*/ 209550 h 534954"/>
              <a:gd name="connsiteX2" fmla="*/ 3895725 w 3963379"/>
              <a:gd name="connsiteY2" fmla="*/ 409575 h 534954"/>
              <a:gd name="connsiteX3" fmla="*/ 3600450 w 3963379"/>
              <a:gd name="connsiteY3" fmla="*/ 466725 h 534954"/>
              <a:gd name="connsiteX4" fmla="*/ 3228975 w 3963379"/>
              <a:gd name="connsiteY4" fmla="*/ 409575 h 534954"/>
              <a:gd name="connsiteX5" fmla="*/ 2628900 w 3963379"/>
              <a:gd name="connsiteY5" fmla="*/ 381000 h 534954"/>
              <a:gd name="connsiteX6" fmla="*/ 2305050 w 3963379"/>
              <a:gd name="connsiteY6" fmla="*/ 285750 h 534954"/>
              <a:gd name="connsiteX7" fmla="*/ 2019300 w 3963379"/>
              <a:gd name="connsiteY7" fmla="*/ 409575 h 534954"/>
              <a:gd name="connsiteX8" fmla="*/ 1666875 w 3963379"/>
              <a:gd name="connsiteY8" fmla="*/ 485775 h 534954"/>
              <a:gd name="connsiteX9" fmla="*/ 933450 w 3963379"/>
              <a:gd name="connsiteY9" fmla="*/ 533400 h 534954"/>
              <a:gd name="connsiteX10" fmla="*/ 390525 w 3963379"/>
              <a:gd name="connsiteY10" fmla="*/ 428625 h 534954"/>
              <a:gd name="connsiteX11" fmla="*/ 0 w 3963379"/>
              <a:gd name="connsiteY11" fmla="*/ 333375 h 534954"/>
              <a:gd name="connsiteX0" fmla="*/ 3857625 w 3963875"/>
              <a:gd name="connsiteY0" fmla="*/ 0 h 515904"/>
              <a:gd name="connsiteX1" fmla="*/ 3962400 w 3963875"/>
              <a:gd name="connsiteY1" fmla="*/ 190500 h 515904"/>
              <a:gd name="connsiteX2" fmla="*/ 3895725 w 3963875"/>
              <a:gd name="connsiteY2" fmla="*/ 390525 h 515904"/>
              <a:gd name="connsiteX3" fmla="*/ 3600450 w 3963875"/>
              <a:gd name="connsiteY3" fmla="*/ 447675 h 515904"/>
              <a:gd name="connsiteX4" fmla="*/ 3228975 w 3963875"/>
              <a:gd name="connsiteY4" fmla="*/ 390525 h 515904"/>
              <a:gd name="connsiteX5" fmla="*/ 2628900 w 3963875"/>
              <a:gd name="connsiteY5" fmla="*/ 361950 h 515904"/>
              <a:gd name="connsiteX6" fmla="*/ 2305050 w 3963875"/>
              <a:gd name="connsiteY6" fmla="*/ 266700 h 515904"/>
              <a:gd name="connsiteX7" fmla="*/ 2019300 w 3963875"/>
              <a:gd name="connsiteY7" fmla="*/ 390525 h 515904"/>
              <a:gd name="connsiteX8" fmla="*/ 1666875 w 3963875"/>
              <a:gd name="connsiteY8" fmla="*/ 466725 h 515904"/>
              <a:gd name="connsiteX9" fmla="*/ 933450 w 3963875"/>
              <a:gd name="connsiteY9" fmla="*/ 514350 h 515904"/>
              <a:gd name="connsiteX10" fmla="*/ 390525 w 3963875"/>
              <a:gd name="connsiteY10" fmla="*/ 409575 h 515904"/>
              <a:gd name="connsiteX11" fmla="*/ 0 w 3963875"/>
              <a:gd name="connsiteY11" fmla="*/ 314325 h 515904"/>
              <a:gd name="connsiteX0" fmla="*/ 3857625 w 3963875"/>
              <a:gd name="connsiteY0" fmla="*/ 0 h 515904"/>
              <a:gd name="connsiteX1" fmla="*/ 3962400 w 3963875"/>
              <a:gd name="connsiteY1" fmla="*/ 190500 h 515904"/>
              <a:gd name="connsiteX2" fmla="*/ 3895725 w 3963875"/>
              <a:gd name="connsiteY2" fmla="*/ 390525 h 515904"/>
              <a:gd name="connsiteX3" fmla="*/ 3600450 w 3963875"/>
              <a:gd name="connsiteY3" fmla="*/ 447675 h 515904"/>
              <a:gd name="connsiteX4" fmla="*/ 3228975 w 3963875"/>
              <a:gd name="connsiteY4" fmla="*/ 390525 h 515904"/>
              <a:gd name="connsiteX5" fmla="*/ 2628900 w 3963875"/>
              <a:gd name="connsiteY5" fmla="*/ 361950 h 515904"/>
              <a:gd name="connsiteX6" fmla="*/ 2305050 w 3963875"/>
              <a:gd name="connsiteY6" fmla="*/ 266700 h 515904"/>
              <a:gd name="connsiteX7" fmla="*/ 2019300 w 3963875"/>
              <a:gd name="connsiteY7" fmla="*/ 390525 h 515904"/>
              <a:gd name="connsiteX8" fmla="*/ 1666875 w 3963875"/>
              <a:gd name="connsiteY8" fmla="*/ 466725 h 515904"/>
              <a:gd name="connsiteX9" fmla="*/ 933450 w 3963875"/>
              <a:gd name="connsiteY9" fmla="*/ 514350 h 515904"/>
              <a:gd name="connsiteX10" fmla="*/ 390525 w 3963875"/>
              <a:gd name="connsiteY10" fmla="*/ 409575 h 515904"/>
              <a:gd name="connsiteX11" fmla="*/ 0 w 3963875"/>
              <a:gd name="connsiteY11" fmla="*/ 314325 h 5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63875" h="515904">
                <a:moveTo>
                  <a:pt x="3857625" y="0"/>
                </a:moveTo>
                <a:cubicBezTo>
                  <a:pt x="3939381" y="74612"/>
                  <a:pt x="3956050" y="125413"/>
                  <a:pt x="3962400" y="190500"/>
                </a:cubicBezTo>
                <a:cubicBezTo>
                  <a:pt x="3968750" y="255587"/>
                  <a:pt x="3956050" y="347663"/>
                  <a:pt x="3895725" y="390525"/>
                </a:cubicBezTo>
                <a:cubicBezTo>
                  <a:pt x="3835400" y="433387"/>
                  <a:pt x="3711575" y="447675"/>
                  <a:pt x="3600450" y="447675"/>
                </a:cubicBezTo>
                <a:cubicBezTo>
                  <a:pt x="3489325" y="447675"/>
                  <a:pt x="3390900" y="404813"/>
                  <a:pt x="3228975" y="390525"/>
                </a:cubicBezTo>
                <a:cubicBezTo>
                  <a:pt x="3067050" y="376238"/>
                  <a:pt x="2782887" y="382587"/>
                  <a:pt x="2628900" y="361950"/>
                </a:cubicBezTo>
                <a:cubicBezTo>
                  <a:pt x="2474913" y="341313"/>
                  <a:pt x="2406650" y="261938"/>
                  <a:pt x="2305050" y="266700"/>
                </a:cubicBezTo>
                <a:cubicBezTo>
                  <a:pt x="2203450" y="271463"/>
                  <a:pt x="2125662" y="357188"/>
                  <a:pt x="2019300" y="390525"/>
                </a:cubicBezTo>
                <a:cubicBezTo>
                  <a:pt x="1912938" y="423862"/>
                  <a:pt x="1847850" y="446088"/>
                  <a:pt x="1666875" y="466725"/>
                </a:cubicBezTo>
                <a:cubicBezTo>
                  <a:pt x="1485900" y="487363"/>
                  <a:pt x="1146175" y="523875"/>
                  <a:pt x="933450" y="514350"/>
                </a:cubicBezTo>
                <a:cubicBezTo>
                  <a:pt x="720725" y="504825"/>
                  <a:pt x="546100" y="442912"/>
                  <a:pt x="390525" y="409575"/>
                </a:cubicBezTo>
                <a:cubicBezTo>
                  <a:pt x="234950" y="376238"/>
                  <a:pt x="117475" y="345281"/>
                  <a:pt x="0" y="314325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87A32730-714E-478D-BA94-D4E83137B8C2}"/>
              </a:ext>
            </a:extLst>
          </p:cNvPr>
          <p:cNvSpPr/>
          <p:nvPr/>
        </p:nvSpPr>
        <p:spPr>
          <a:xfrm>
            <a:off x="8627595" y="981074"/>
            <a:ext cx="2383305" cy="4160399"/>
          </a:xfrm>
          <a:custGeom>
            <a:avLst/>
            <a:gdLst>
              <a:gd name="connsiteX0" fmla="*/ 1106955 w 2383305"/>
              <a:gd name="connsiteY0" fmla="*/ 0 h 4150874"/>
              <a:gd name="connsiteX1" fmla="*/ 1135530 w 2383305"/>
              <a:gd name="connsiteY1" fmla="*/ 371475 h 4150874"/>
              <a:gd name="connsiteX2" fmla="*/ 1240305 w 2383305"/>
              <a:gd name="connsiteY2" fmla="*/ 504825 h 4150874"/>
              <a:gd name="connsiteX3" fmla="*/ 1430805 w 2383305"/>
              <a:gd name="connsiteY3" fmla="*/ 552450 h 4150874"/>
              <a:gd name="connsiteX4" fmla="*/ 1592730 w 2383305"/>
              <a:gd name="connsiteY4" fmla="*/ 742950 h 4150874"/>
              <a:gd name="connsiteX5" fmla="*/ 1564155 w 2383305"/>
              <a:gd name="connsiteY5" fmla="*/ 1009650 h 4150874"/>
              <a:gd name="connsiteX6" fmla="*/ 1145055 w 2383305"/>
              <a:gd name="connsiteY6" fmla="*/ 1562100 h 4150874"/>
              <a:gd name="connsiteX7" fmla="*/ 773580 w 2383305"/>
              <a:gd name="connsiteY7" fmla="*/ 1819275 h 4150874"/>
              <a:gd name="connsiteX8" fmla="*/ 325905 w 2383305"/>
              <a:gd name="connsiteY8" fmla="*/ 1933575 h 4150874"/>
              <a:gd name="connsiteX9" fmla="*/ 30630 w 2383305"/>
              <a:gd name="connsiteY9" fmla="*/ 2028825 h 4150874"/>
              <a:gd name="connsiteX10" fmla="*/ 21105 w 2383305"/>
              <a:gd name="connsiteY10" fmla="*/ 2124075 h 4150874"/>
              <a:gd name="connsiteX11" fmla="*/ 135405 w 2383305"/>
              <a:gd name="connsiteY11" fmla="*/ 2286000 h 4150874"/>
              <a:gd name="connsiteX12" fmla="*/ 278280 w 2383305"/>
              <a:gd name="connsiteY12" fmla="*/ 2362200 h 4150874"/>
              <a:gd name="connsiteX13" fmla="*/ 278280 w 2383305"/>
              <a:gd name="connsiteY13" fmla="*/ 2552700 h 4150874"/>
              <a:gd name="connsiteX14" fmla="*/ 154455 w 2383305"/>
              <a:gd name="connsiteY14" fmla="*/ 2676525 h 4150874"/>
              <a:gd name="connsiteX15" fmla="*/ 78255 w 2383305"/>
              <a:gd name="connsiteY15" fmla="*/ 2981325 h 4150874"/>
              <a:gd name="connsiteX16" fmla="*/ 87780 w 2383305"/>
              <a:gd name="connsiteY16" fmla="*/ 3086100 h 4150874"/>
              <a:gd name="connsiteX17" fmla="*/ 268755 w 2383305"/>
              <a:gd name="connsiteY17" fmla="*/ 3448050 h 4150874"/>
              <a:gd name="connsiteX18" fmla="*/ 544980 w 2383305"/>
              <a:gd name="connsiteY18" fmla="*/ 3752850 h 4150874"/>
              <a:gd name="connsiteX19" fmla="*/ 830730 w 2383305"/>
              <a:gd name="connsiteY19" fmla="*/ 4067175 h 4150874"/>
              <a:gd name="connsiteX20" fmla="*/ 1164105 w 2383305"/>
              <a:gd name="connsiteY20" fmla="*/ 4143375 h 4150874"/>
              <a:gd name="connsiteX21" fmla="*/ 1516530 w 2383305"/>
              <a:gd name="connsiteY21" fmla="*/ 4124325 h 4150874"/>
              <a:gd name="connsiteX22" fmla="*/ 1745130 w 2383305"/>
              <a:gd name="connsiteY22" fmla="*/ 3933825 h 4150874"/>
              <a:gd name="connsiteX23" fmla="*/ 2011830 w 2383305"/>
              <a:gd name="connsiteY23" fmla="*/ 3524250 h 4150874"/>
              <a:gd name="connsiteX24" fmla="*/ 2116605 w 2383305"/>
              <a:gd name="connsiteY24" fmla="*/ 3181350 h 4150874"/>
              <a:gd name="connsiteX25" fmla="*/ 2383305 w 2383305"/>
              <a:gd name="connsiteY25" fmla="*/ 3028950 h 4150874"/>
              <a:gd name="connsiteX0" fmla="*/ 1192680 w 2383305"/>
              <a:gd name="connsiteY0" fmla="*/ 0 h 4160399"/>
              <a:gd name="connsiteX1" fmla="*/ 1135530 w 2383305"/>
              <a:gd name="connsiteY1" fmla="*/ 381000 h 4160399"/>
              <a:gd name="connsiteX2" fmla="*/ 1240305 w 2383305"/>
              <a:gd name="connsiteY2" fmla="*/ 514350 h 4160399"/>
              <a:gd name="connsiteX3" fmla="*/ 1430805 w 2383305"/>
              <a:gd name="connsiteY3" fmla="*/ 561975 h 4160399"/>
              <a:gd name="connsiteX4" fmla="*/ 1592730 w 2383305"/>
              <a:gd name="connsiteY4" fmla="*/ 752475 h 4160399"/>
              <a:gd name="connsiteX5" fmla="*/ 1564155 w 2383305"/>
              <a:gd name="connsiteY5" fmla="*/ 1019175 h 4160399"/>
              <a:gd name="connsiteX6" fmla="*/ 1145055 w 2383305"/>
              <a:gd name="connsiteY6" fmla="*/ 1571625 h 4160399"/>
              <a:gd name="connsiteX7" fmla="*/ 773580 w 2383305"/>
              <a:gd name="connsiteY7" fmla="*/ 1828800 h 4160399"/>
              <a:gd name="connsiteX8" fmla="*/ 325905 w 2383305"/>
              <a:gd name="connsiteY8" fmla="*/ 1943100 h 4160399"/>
              <a:gd name="connsiteX9" fmla="*/ 30630 w 2383305"/>
              <a:gd name="connsiteY9" fmla="*/ 2038350 h 4160399"/>
              <a:gd name="connsiteX10" fmla="*/ 21105 w 2383305"/>
              <a:gd name="connsiteY10" fmla="*/ 2133600 h 4160399"/>
              <a:gd name="connsiteX11" fmla="*/ 135405 w 2383305"/>
              <a:gd name="connsiteY11" fmla="*/ 2295525 h 4160399"/>
              <a:gd name="connsiteX12" fmla="*/ 278280 w 2383305"/>
              <a:gd name="connsiteY12" fmla="*/ 2371725 h 4160399"/>
              <a:gd name="connsiteX13" fmla="*/ 278280 w 2383305"/>
              <a:gd name="connsiteY13" fmla="*/ 2562225 h 4160399"/>
              <a:gd name="connsiteX14" fmla="*/ 154455 w 2383305"/>
              <a:gd name="connsiteY14" fmla="*/ 2686050 h 4160399"/>
              <a:gd name="connsiteX15" fmla="*/ 78255 w 2383305"/>
              <a:gd name="connsiteY15" fmla="*/ 2990850 h 4160399"/>
              <a:gd name="connsiteX16" fmla="*/ 87780 w 2383305"/>
              <a:gd name="connsiteY16" fmla="*/ 3095625 h 4160399"/>
              <a:gd name="connsiteX17" fmla="*/ 268755 w 2383305"/>
              <a:gd name="connsiteY17" fmla="*/ 3457575 h 4160399"/>
              <a:gd name="connsiteX18" fmla="*/ 544980 w 2383305"/>
              <a:gd name="connsiteY18" fmla="*/ 3762375 h 4160399"/>
              <a:gd name="connsiteX19" fmla="*/ 830730 w 2383305"/>
              <a:gd name="connsiteY19" fmla="*/ 4076700 h 4160399"/>
              <a:gd name="connsiteX20" fmla="*/ 1164105 w 2383305"/>
              <a:gd name="connsiteY20" fmla="*/ 4152900 h 4160399"/>
              <a:gd name="connsiteX21" fmla="*/ 1516530 w 2383305"/>
              <a:gd name="connsiteY21" fmla="*/ 4133850 h 4160399"/>
              <a:gd name="connsiteX22" fmla="*/ 1745130 w 2383305"/>
              <a:gd name="connsiteY22" fmla="*/ 3943350 h 4160399"/>
              <a:gd name="connsiteX23" fmla="*/ 2011830 w 2383305"/>
              <a:gd name="connsiteY23" fmla="*/ 3533775 h 4160399"/>
              <a:gd name="connsiteX24" fmla="*/ 2116605 w 2383305"/>
              <a:gd name="connsiteY24" fmla="*/ 3190875 h 4160399"/>
              <a:gd name="connsiteX25" fmla="*/ 2383305 w 2383305"/>
              <a:gd name="connsiteY25" fmla="*/ 3038475 h 4160399"/>
              <a:gd name="connsiteX0" fmla="*/ 1192680 w 2383305"/>
              <a:gd name="connsiteY0" fmla="*/ 0 h 4160399"/>
              <a:gd name="connsiteX1" fmla="*/ 1135530 w 2383305"/>
              <a:gd name="connsiteY1" fmla="*/ 381000 h 4160399"/>
              <a:gd name="connsiteX2" fmla="*/ 1240305 w 2383305"/>
              <a:gd name="connsiteY2" fmla="*/ 514350 h 4160399"/>
              <a:gd name="connsiteX3" fmla="*/ 1430805 w 2383305"/>
              <a:gd name="connsiteY3" fmla="*/ 561975 h 4160399"/>
              <a:gd name="connsiteX4" fmla="*/ 1592730 w 2383305"/>
              <a:gd name="connsiteY4" fmla="*/ 752475 h 4160399"/>
              <a:gd name="connsiteX5" fmla="*/ 1564155 w 2383305"/>
              <a:gd name="connsiteY5" fmla="*/ 1019175 h 4160399"/>
              <a:gd name="connsiteX6" fmla="*/ 1145055 w 2383305"/>
              <a:gd name="connsiteY6" fmla="*/ 1571625 h 4160399"/>
              <a:gd name="connsiteX7" fmla="*/ 773580 w 2383305"/>
              <a:gd name="connsiteY7" fmla="*/ 1828800 h 4160399"/>
              <a:gd name="connsiteX8" fmla="*/ 325905 w 2383305"/>
              <a:gd name="connsiteY8" fmla="*/ 1943100 h 4160399"/>
              <a:gd name="connsiteX9" fmla="*/ 30630 w 2383305"/>
              <a:gd name="connsiteY9" fmla="*/ 2038350 h 4160399"/>
              <a:gd name="connsiteX10" fmla="*/ 21105 w 2383305"/>
              <a:gd name="connsiteY10" fmla="*/ 2133600 h 4160399"/>
              <a:gd name="connsiteX11" fmla="*/ 135405 w 2383305"/>
              <a:gd name="connsiteY11" fmla="*/ 2295525 h 4160399"/>
              <a:gd name="connsiteX12" fmla="*/ 278280 w 2383305"/>
              <a:gd name="connsiteY12" fmla="*/ 2371725 h 4160399"/>
              <a:gd name="connsiteX13" fmla="*/ 278280 w 2383305"/>
              <a:gd name="connsiteY13" fmla="*/ 2562225 h 4160399"/>
              <a:gd name="connsiteX14" fmla="*/ 154455 w 2383305"/>
              <a:gd name="connsiteY14" fmla="*/ 2686050 h 4160399"/>
              <a:gd name="connsiteX15" fmla="*/ 78255 w 2383305"/>
              <a:gd name="connsiteY15" fmla="*/ 2990850 h 4160399"/>
              <a:gd name="connsiteX16" fmla="*/ 87780 w 2383305"/>
              <a:gd name="connsiteY16" fmla="*/ 3095625 h 4160399"/>
              <a:gd name="connsiteX17" fmla="*/ 268755 w 2383305"/>
              <a:gd name="connsiteY17" fmla="*/ 3457575 h 4160399"/>
              <a:gd name="connsiteX18" fmla="*/ 544980 w 2383305"/>
              <a:gd name="connsiteY18" fmla="*/ 3762375 h 4160399"/>
              <a:gd name="connsiteX19" fmla="*/ 830730 w 2383305"/>
              <a:gd name="connsiteY19" fmla="*/ 4076700 h 4160399"/>
              <a:gd name="connsiteX20" fmla="*/ 1164105 w 2383305"/>
              <a:gd name="connsiteY20" fmla="*/ 4152900 h 4160399"/>
              <a:gd name="connsiteX21" fmla="*/ 1516530 w 2383305"/>
              <a:gd name="connsiteY21" fmla="*/ 4133850 h 4160399"/>
              <a:gd name="connsiteX22" fmla="*/ 1745130 w 2383305"/>
              <a:gd name="connsiteY22" fmla="*/ 3943350 h 4160399"/>
              <a:gd name="connsiteX23" fmla="*/ 2011830 w 2383305"/>
              <a:gd name="connsiteY23" fmla="*/ 3533775 h 4160399"/>
              <a:gd name="connsiteX24" fmla="*/ 2116605 w 2383305"/>
              <a:gd name="connsiteY24" fmla="*/ 3190875 h 4160399"/>
              <a:gd name="connsiteX25" fmla="*/ 2383305 w 2383305"/>
              <a:gd name="connsiteY25" fmla="*/ 3038475 h 4160399"/>
              <a:gd name="connsiteX0" fmla="*/ 1259355 w 2383305"/>
              <a:gd name="connsiteY0" fmla="*/ 0 h 4160399"/>
              <a:gd name="connsiteX1" fmla="*/ 1135530 w 2383305"/>
              <a:gd name="connsiteY1" fmla="*/ 381000 h 4160399"/>
              <a:gd name="connsiteX2" fmla="*/ 1240305 w 2383305"/>
              <a:gd name="connsiteY2" fmla="*/ 514350 h 4160399"/>
              <a:gd name="connsiteX3" fmla="*/ 1430805 w 2383305"/>
              <a:gd name="connsiteY3" fmla="*/ 561975 h 4160399"/>
              <a:gd name="connsiteX4" fmla="*/ 1592730 w 2383305"/>
              <a:gd name="connsiteY4" fmla="*/ 752475 h 4160399"/>
              <a:gd name="connsiteX5" fmla="*/ 1564155 w 2383305"/>
              <a:gd name="connsiteY5" fmla="*/ 1019175 h 4160399"/>
              <a:gd name="connsiteX6" fmla="*/ 1145055 w 2383305"/>
              <a:gd name="connsiteY6" fmla="*/ 1571625 h 4160399"/>
              <a:gd name="connsiteX7" fmla="*/ 773580 w 2383305"/>
              <a:gd name="connsiteY7" fmla="*/ 1828800 h 4160399"/>
              <a:gd name="connsiteX8" fmla="*/ 325905 w 2383305"/>
              <a:gd name="connsiteY8" fmla="*/ 1943100 h 4160399"/>
              <a:gd name="connsiteX9" fmla="*/ 30630 w 2383305"/>
              <a:gd name="connsiteY9" fmla="*/ 2038350 h 4160399"/>
              <a:gd name="connsiteX10" fmla="*/ 21105 w 2383305"/>
              <a:gd name="connsiteY10" fmla="*/ 2133600 h 4160399"/>
              <a:gd name="connsiteX11" fmla="*/ 135405 w 2383305"/>
              <a:gd name="connsiteY11" fmla="*/ 2295525 h 4160399"/>
              <a:gd name="connsiteX12" fmla="*/ 278280 w 2383305"/>
              <a:gd name="connsiteY12" fmla="*/ 2371725 h 4160399"/>
              <a:gd name="connsiteX13" fmla="*/ 278280 w 2383305"/>
              <a:gd name="connsiteY13" fmla="*/ 2562225 h 4160399"/>
              <a:gd name="connsiteX14" fmla="*/ 154455 w 2383305"/>
              <a:gd name="connsiteY14" fmla="*/ 2686050 h 4160399"/>
              <a:gd name="connsiteX15" fmla="*/ 78255 w 2383305"/>
              <a:gd name="connsiteY15" fmla="*/ 2990850 h 4160399"/>
              <a:gd name="connsiteX16" fmla="*/ 87780 w 2383305"/>
              <a:gd name="connsiteY16" fmla="*/ 3095625 h 4160399"/>
              <a:gd name="connsiteX17" fmla="*/ 268755 w 2383305"/>
              <a:gd name="connsiteY17" fmla="*/ 3457575 h 4160399"/>
              <a:gd name="connsiteX18" fmla="*/ 544980 w 2383305"/>
              <a:gd name="connsiteY18" fmla="*/ 3762375 h 4160399"/>
              <a:gd name="connsiteX19" fmla="*/ 830730 w 2383305"/>
              <a:gd name="connsiteY19" fmla="*/ 4076700 h 4160399"/>
              <a:gd name="connsiteX20" fmla="*/ 1164105 w 2383305"/>
              <a:gd name="connsiteY20" fmla="*/ 4152900 h 4160399"/>
              <a:gd name="connsiteX21" fmla="*/ 1516530 w 2383305"/>
              <a:gd name="connsiteY21" fmla="*/ 4133850 h 4160399"/>
              <a:gd name="connsiteX22" fmla="*/ 1745130 w 2383305"/>
              <a:gd name="connsiteY22" fmla="*/ 3943350 h 4160399"/>
              <a:gd name="connsiteX23" fmla="*/ 2011830 w 2383305"/>
              <a:gd name="connsiteY23" fmla="*/ 3533775 h 4160399"/>
              <a:gd name="connsiteX24" fmla="*/ 2116605 w 2383305"/>
              <a:gd name="connsiteY24" fmla="*/ 3190875 h 4160399"/>
              <a:gd name="connsiteX25" fmla="*/ 2383305 w 2383305"/>
              <a:gd name="connsiteY25" fmla="*/ 3038475 h 4160399"/>
              <a:gd name="connsiteX0" fmla="*/ 1259355 w 2383305"/>
              <a:gd name="connsiteY0" fmla="*/ 0 h 4160399"/>
              <a:gd name="connsiteX1" fmla="*/ 1135530 w 2383305"/>
              <a:gd name="connsiteY1" fmla="*/ 381000 h 4160399"/>
              <a:gd name="connsiteX2" fmla="*/ 1240305 w 2383305"/>
              <a:gd name="connsiteY2" fmla="*/ 514350 h 4160399"/>
              <a:gd name="connsiteX3" fmla="*/ 1430805 w 2383305"/>
              <a:gd name="connsiteY3" fmla="*/ 561975 h 4160399"/>
              <a:gd name="connsiteX4" fmla="*/ 1592730 w 2383305"/>
              <a:gd name="connsiteY4" fmla="*/ 752475 h 4160399"/>
              <a:gd name="connsiteX5" fmla="*/ 1564155 w 2383305"/>
              <a:gd name="connsiteY5" fmla="*/ 1019175 h 4160399"/>
              <a:gd name="connsiteX6" fmla="*/ 1145055 w 2383305"/>
              <a:gd name="connsiteY6" fmla="*/ 1571625 h 4160399"/>
              <a:gd name="connsiteX7" fmla="*/ 773580 w 2383305"/>
              <a:gd name="connsiteY7" fmla="*/ 1828800 h 4160399"/>
              <a:gd name="connsiteX8" fmla="*/ 325905 w 2383305"/>
              <a:gd name="connsiteY8" fmla="*/ 1943100 h 4160399"/>
              <a:gd name="connsiteX9" fmla="*/ 30630 w 2383305"/>
              <a:gd name="connsiteY9" fmla="*/ 2038350 h 4160399"/>
              <a:gd name="connsiteX10" fmla="*/ 21105 w 2383305"/>
              <a:gd name="connsiteY10" fmla="*/ 2133600 h 4160399"/>
              <a:gd name="connsiteX11" fmla="*/ 135405 w 2383305"/>
              <a:gd name="connsiteY11" fmla="*/ 2295525 h 4160399"/>
              <a:gd name="connsiteX12" fmla="*/ 278280 w 2383305"/>
              <a:gd name="connsiteY12" fmla="*/ 2371725 h 4160399"/>
              <a:gd name="connsiteX13" fmla="*/ 278280 w 2383305"/>
              <a:gd name="connsiteY13" fmla="*/ 2562225 h 4160399"/>
              <a:gd name="connsiteX14" fmla="*/ 154455 w 2383305"/>
              <a:gd name="connsiteY14" fmla="*/ 2686050 h 4160399"/>
              <a:gd name="connsiteX15" fmla="*/ 78255 w 2383305"/>
              <a:gd name="connsiteY15" fmla="*/ 2990850 h 4160399"/>
              <a:gd name="connsiteX16" fmla="*/ 87780 w 2383305"/>
              <a:gd name="connsiteY16" fmla="*/ 3095625 h 4160399"/>
              <a:gd name="connsiteX17" fmla="*/ 268755 w 2383305"/>
              <a:gd name="connsiteY17" fmla="*/ 3457575 h 4160399"/>
              <a:gd name="connsiteX18" fmla="*/ 544980 w 2383305"/>
              <a:gd name="connsiteY18" fmla="*/ 3762375 h 4160399"/>
              <a:gd name="connsiteX19" fmla="*/ 830730 w 2383305"/>
              <a:gd name="connsiteY19" fmla="*/ 4076700 h 4160399"/>
              <a:gd name="connsiteX20" fmla="*/ 1164105 w 2383305"/>
              <a:gd name="connsiteY20" fmla="*/ 4152900 h 4160399"/>
              <a:gd name="connsiteX21" fmla="*/ 1516530 w 2383305"/>
              <a:gd name="connsiteY21" fmla="*/ 4133850 h 4160399"/>
              <a:gd name="connsiteX22" fmla="*/ 1745130 w 2383305"/>
              <a:gd name="connsiteY22" fmla="*/ 3943350 h 4160399"/>
              <a:gd name="connsiteX23" fmla="*/ 2011830 w 2383305"/>
              <a:gd name="connsiteY23" fmla="*/ 3533775 h 4160399"/>
              <a:gd name="connsiteX24" fmla="*/ 2116605 w 2383305"/>
              <a:gd name="connsiteY24" fmla="*/ 3190875 h 4160399"/>
              <a:gd name="connsiteX25" fmla="*/ 2383305 w 2383305"/>
              <a:gd name="connsiteY25" fmla="*/ 3038475 h 41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83305" h="4160399">
                <a:moveTo>
                  <a:pt x="1259355" y="0"/>
                </a:moveTo>
                <a:cubicBezTo>
                  <a:pt x="1138705" y="143669"/>
                  <a:pt x="1138705" y="295275"/>
                  <a:pt x="1135530" y="381000"/>
                </a:cubicBezTo>
                <a:cubicBezTo>
                  <a:pt x="1132355" y="466725"/>
                  <a:pt x="1191093" y="484188"/>
                  <a:pt x="1240305" y="514350"/>
                </a:cubicBezTo>
                <a:cubicBezTo>
                  <a:pt x="1289517" y="544512"/>
                  <a:pt x="1372068" y="522288"/>
                  <a:pt x="1430805" y="561975"/>
                </a:cubicBezTo>
                <a:cubicBezTo>
                  <a:pt x="1489542" y="601662"/>
                  <a:pt x="1570505" y="676275"/>
                  <a:pt x="1592730" y="752475"/>
                </a:cubicBezTo>
                <a:cubicBezTo>
                  <a:pt x="1614955" y="828675"/>
                  <a:pt x="1638768" y="882650"/>
                  <a:pt x="1564155" y="1019175"/>
                </a:cubicBezTo>
                <a:cubicBezTo>
                  <a:pt x="1489543" y="1155700"/>
                  <a:pt x="1276818" y="1436688"/>
                  <a:pt x="1145055" y="1571625"/>
                </a:cubicBezTo>
                <a:cubicBezTo>
                  <a:pt x="1013292" y="1706563"/>
                  <a:pt x="910105" y="1766888"/>
                  <a:pt x="773580" y="1828800"/>
                </a:cubicBezTo>
                <a:cubicBezTo>
                  <a:pt x="637055" y="1890712"/>
                  <a:pt x="449730" y="1908175"/>
                  <a:pt x="325905" y="1943100"/>
                </a:cubicBezTo>
                <a:cubicBezTo>
                  <a:pt x="202080" y="1978025"/>
                  <a:pt x="81430" y="2006600"/>
                  <a:pt x="30630" y="2038350"/>
                </a:cubicBezTo>
                <a:cubicBezTo>
                  <a:pt x="-20170" y="2070100"/>
                  <a:pt x="3643" y="2090738"/>
                  <a:pt x="21105" y="2133600"/>
                </a:cubicBezTo>
                <a:cubicBezTo>
                  <a:pt x="38567" y="2176462"/>
                  <a:pt x="92543" y="2255838"/>
                  <a:pt x="135405" y="2295525"/>
                </a:cubicBezTo>
                <a:cubicBezTo>
                  <a:pt x="178267" y="2335212"/>
                  <a:pt x="254468" y="2327275"/>
                  <a:pt x="278280" y="2371725"/>
                </a:cubicBezTo>
                <a:cubicBezTo>
                  <a:pt x="302092" y="2416175"/>
                  <a:pt x="298917" y="2509838"/>
                  <a:pt x="278280" y="2562225"/>
                </a:cubicBezTo>
                <a:cubicBezTo>
                  <a:pt x="257642" y="2614613"/>
                  <a:pt x="187792" y="2614613"/>
                  <a:pt x="154455" y="2686050"/>
                </a:cubicBezTo>
                <a:cubicBezTo>
                  <a:pt x="121118" y="2757487"/>
                  <a:pt x="89367" y="2922588"/>
                  <a:pt x="78255" y="2990850"/>
                </a:cubicBezTo>
                <a:cubicBezTo>
                  <a:pt x="67143" y="3059112"/>
                  <a:pt x="56030" y="3017838"/>
                  <a:pt x="87780" y="3095625"/>
                </a:cubicBezTo>
                <a:cubicBezTo>
                  <a:pt x="119530" y="3173412"/>
                  <a:pt x="192555" y="3346450"/>
                  <a:pt x="268755" y="3457575"/>
                </a:cubicBezTo>
                <a:cubicBezTo>
                  <a:pt x="344955" y="3568700"/>
                  <a:pt x="544980" y="3762375"/>
                  <a:pt x="544980" y="3762375"/>
                </a:cubicBezTo>
                <a:cubicBezTo>
                  <a:pt x="638642" y="3865563"/>
                  <a:pt x="727543" y="4011613"/>
                  <a:pt x="830730" y="4076700"/>
                </a:cubicBezTo>
                <a:cubicBezTo>
                  <a:pt x="933917" y="4141787"/>
                  <a:pt x="1049805" y="4143375"/>
                  <a:pt x="1164105" y="4152900"/>
                </a:cubicBezTo>
                <a:cubicBezTo>
                  <a:pt x="1278405" y="4162425"/>
                  <a:pt x="1419693" y="4168775"/>
                  <a:pt x="1516530" y="4133850"/>
                </a:cubicBezTo>
                <a:cubicBezTo>
                  <a:pt x="1613367" y="4098925"/>
                  <a:pt x="1662580" y="4043363"/>
                  <a:pt x="1745130" y="3943350"/>
                </a:cubicBezTo>
                <a:cubicBezTo>
                  <a:pt x="1827680" y="3843338"/>
                  <a:pt x="1949918" y="3659187"/>
                  <a:pt x="2011830" y="3533775"/>
                </a:cubicBezTo>
                <a:cubicBezTo>
                  <a:pt x="2073742" y="3408363"/>
                  <a:pt x="2054693" y="3273425"/>
                  <a:pt x="2116605" y="3190875"/>
                </a:cubicBezTo>
                <a:cubicBezTo>
                  <a:pt x="2178517" y="3108325"/>
                  <a:pt x="2280911" y="3073400"/>
                  <a:pt x="2383305" y="3038475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B9F3EDF-AEB0-4185-922D-E06A45C37E80}"/>
              </a:ext>
            </a:extLst>
          </p:cNvPr>
          <p:cNvSpPr/>
          <p:nvPr/>
        </p:nvSpPr>
        <p:spPr>
          <a:xfrm>
            <a:off x="6960720" y="1932494"/>
            <a:ext cx="75533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9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9" name="Graphic 8" descr="Vastmaken">
            <a:extLst>
              <a:ext uri="{FF2B5EF4-FFF2-40B4-BE49-F238E27FC236}">
                <a16:creationId xmlns:a16="http://schemas.microsoft.com/office/drawing/2014/main" id="{8A5436CB-BD9C-4237-9BD1-23DB350E9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33910">
            <a:off x="8781517" y="154079"/>
            <a:ext cx="659137" cy="659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phic 25" descr="Vastmaken">
            <a:extLst>
              <a:ext uri="{FF2B5EF4-FFF2-40B4-BE49-F238E27FC236}">
                <a16:creationId xmlns:a16="http://schemas.microsoft.com/office/drawing/2014/main" id="{A948D208-8032-4945-B737-3DEB80071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671475">
            <a:off x="9661484" y="30875"/>
            <a:ext cx="659137" cy="659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phic 26" descr="Vastmaken">
            <a:extLst>
              <a:ext uri="{FF2B5EF4-FFF2-40B4-BE49-F238E27FC236}">
                <a16:creationId xmlns:a16="http://schemas.microsoft.com/office/drawing/2014/main" id="{E07D7EA9-4BF3-496C-BDC8-3300C0949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671475">
            <a:off x="9229110" y="4906451"/>
            <a:ext cx="659137" cy="659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Graphic 27" descr="Vastmaken">
            <a:extLst>
              <a:ext uri="{FF2B5EF4-FFF2-40B4-BE49-F238E27FC236}">
                <a16:creationId xmlns:a16="http://schemas.microsoft.com/office/drawing/2014/main" id="{168C3AD9-29A3-4528-8FC2-CEA9AB65D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671475">
            <a:off x="9332368" y="362614"/>
            <a:ext cx="659137" cy="659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phic 29" descr="Vastmaken">
            <a:extLst>
              <a:ext uri="{FF2B5EF4-FFF2-40B4-BE49-F238E27FC236}">
                <a16:creationId xmlns:a16="http://schemas.microsoft.com/office/drawing/2014/main" id="{E3439614-2F53-450D-A8E8-58FC27543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64232">
            <a:off x="8824557" y="4539021"/>
            <a:ext cx="659137" cy="659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0616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E181B2D-4EA1-4FE0-B46E-B8707CA14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6" r="3103"/>
          <a:stretch/>
        </p:blipFill>
        <p:spPr>
          <a:xfrm>
            <a:off x="4572000" y="163387"/>
            <a:ext cx="7419976" cy="63390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5BB5408-CBD4-4B63-A911-036840968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9"/>
          <a:stretch/>
        </p:blipFill>
        <p:spPr>
          <a:xfrm>
            <a:off x="4819650" y="163387"/>
            <a:ext cx="7172326" cy="63231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Resultaten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2873"/>
            <a:ext cx="5147821" cy="3552369"/>
          </a:xfrm>
        </p:spPr>
        <p:txBody>
          <a:bodyPr>
            <a:normAutofit/>
          </a:bodyPr>
          <a:lstStyle/>
          <a:p>
            <a:r>
              <a:rPr lang="en-US" dirty="0" err="1"/>
              <a:t>Omgeving</a:t>
            </a:r>
            <a:endParaRPr lang="en-US" dirty="0"/>
          </a:p>
          <a:p>
            <a:r>
              <a:rPr lang="en-US" dirty="0" err="1"/>
              <a:t>Golvend</a:t>
            </a:r>
            <a:r>
              <a:rPr lang="en-US" dirty="0"/>
              <a:t> </a:t>
            </a:r>
            <a:r>
              <a:rPr lang="en-US" dirty="0" err="1"/>
              <a:t>pleistoceen</a:t>
            </a:r>
            <a:endParaRPr lang="en-US" dirty="0"/>
          </a:p>
          <a:p>
            <a:r>
              <a:rPr lang="en-US" dirty="0"/>
              <a:t>Veen</a:t>
            </a:r>
          </a:p>
          <a:p>
            <a:r>
              <a:rPr lang="en-US" dirty="0" err="1"/>
              <a:t>Afgedekt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Stroomgordel</a:t>
            </a:r>
            <a:r>
              <a:rPr lang="en-US" dirty="0"/>
              <a:t>?</a:t>
            </a:r>
          </a:p>
          <a:p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boringen</a:t>
            </a:r>
            <a:r>
              <a:rPr lang="en-US" dirty="0"/>
              <a:t> UU!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7" name="Graphic 26" descr="Vastmaken">
            <a:extLst>
              <a:ext uri="{FF2B5EF4-FFF2-40B4-BE49-F238E27FC236}">
                <a16:creationId xmlns:a16="http://schemas.microsoft.com/office/drawing/2014/main" id="{E07D7EA9-4BF3-496C-BDC8-3300C0949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69930">
            <a:off x="6257595" y="2468584"/>
            <a:ext cx="411120" cy="411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phic 14" descr="Vastmaken">
            <a:extLst>
              <a:ext uri="{FF2B5EF4-FFF2-40B4-BE49-F238E27FC236}">
                <a16:creationId xmlns:a16="http://schemas.microsoft.com/office/drawing/2014/main" id="{97029A9A-0A55-4880-884E-4067EB17C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69930">
            <a:off x="6822141" y="4697434"/>
            <a:ext cx="411120" cy="411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phic 15" descr="Vastmaken">
            <a:extLst>
              <a:ext uri="{FF2B5EF4-FFF2-40B4-BE49-F238E27FC236}">
                <a16:creationId xmlns:a16="http://schemas.microsoft.com/office/drawing/2014/main" id="{3ABB5AFA-3B84-4B75-A8EE-9C402AA2B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69930">
            <a:off x="10394016" y="4497410"/>
            <a:ext cx="411120" cy="411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phic 16" descr="Vastmaken">
            <a:extLst>
              <a:ext uri="{FF2B5EF4-FFF2-40B4-BE49-F238E27FC236}">
                <a16:creationId xmlns:a16="http://schemas.microsoft.com/office/drawing/2014/main" id="{ADB52A41-86DD-4C74-9A80-F52260368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69930">
            <a:off x="10527365" y="3395495"/>
            <a:ext cx="411120" cy="411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phic 17" descr="Vastmaken">
            <a:extLst>
              <a:ext uri="{FF2B5EF4-FFF2-40B4-BE49-F238E27FC236}">
                <a16:creationId xmlns:a16="http://schemas.microsoft.com/office/drawing/2014/main" id="{A5092C7B-5BCF-4B56-A410-6A6004C91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69930">
            <a:off x="10804412" y="2747040"/>
            <a:ext cx="411120" cy="411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phic 18" descr="Vastmaken">
            <a:extLst>
              <a:ext uri="{FF2B5EF4-FFF2-40B4-BE49-F238E27FC236}">
                <a16:creationId xmlns:a16="http://schemas.microsoft.com/office/drawing/2014/main" id="{829987A8-8940-4A43-AA00-205F7E77D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69930">
            <a:off x="9293413" y="3764722"/>
            <a:ext cx="411120" cy="411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phic 19" descr="Vastmaken">
            <a:extLst>
              <a:ext uri="{FF2B5EF4-FFF2-40B4-BE49-F238E27FC236}">
                <a16:creationId xmlns:a16="http://schemas.microsoft.com/office/drawing/2014/main" id="{2C4D0335-37A5-4A43-8BEF-804B65A73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69930">
            <a:off x="9406029" y="2290350"/>
            <a:ext cx="411120" cy="411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4709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Conclusie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2873"/>
            <a:ext cx="5600700" cy="5129852"/>
          </a:xfrm>
        </p:spPr>
        <p:txBody>
          <a:bodyPr>
            <a:normAutofit/>
          </a:bodyPr>
          <a:lstStyle/>
          <a:p>
            <a:r>
              <a:rPr lang="en-US" dirty="0" err="1"/>
              <a:t>Golvend</a:t>
            </a:r>
            <a:r>
              <a:rPr lang="en-US" dirty="0"/>
              <a:t> </a:t>
            </a:r>
            <a:r>
              <a:rPr lang="en-US" dirty="0" err="1"/>
              <a:t>pleistoceen</a:t>
            </a:r>
            <a:endParaRPr lang="en-US" dirty="0"/>
          </a:p>
          <a:p>
            <a:pPr lvl="1"/>
            <a:r>
              <a:rPr lang="en-US" dirty="0" err="1"/>
              <a:t>Terras</a:t>
            </a:r>
            <a:r>
              <a:rPr lang="en-US" dirty="0"/>
              <a:t> (</a:t>
            </a:r>
            <a:r>
              <a:rPr lang="en-US" dirty="0" err="1"/>
              <a:t>vlechtende</a:t>
            </a:r>
            <a:r>
              <a:rPr lang="en-US" dirty="0"/>
              <a:t> </a:t>
            </a:r>
            <a:r>
              <a:rPr lang="en-US" dirty="0" err="1"/>
              <a:t>rivier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Dekzand</a:t>
            </a:r>
            <a:r>
              <a:rPr lang="en-US" dirty="0"/>
              <a:t>/</a:t>
            </a:r>
            <a:r>
              <a:rPr lang="en-US" dirty="0" err="1"/>
              <a:t>rivierduin</a:t>
            </a:r>
            <a:endParaRPr lang="en-US" dirty="0"/>
          </a:p>
          <a:p>
            <a:r>
              <a:rPr lang="en-US" dirty="0" err="1"/>
              <a:t>Geleidelijk</a:t>
            </a:r>
            <a:r>
              <a:rPr lang="en-US" dirty="0"/>
              <a:t> </a:t>
            </a:r>
            <a:r>
              <a:rPr lang="en-US" dirty="0" err="1"/>
              <a:t>vernat</a:t>
            </a:r>
            <a:endParaRPr lang="en-US" dirty="0"/>
          </a:p>
          <a:p>
            <a:pPr lvl="1"/>
            <a:r>
              <a:rPr lang="en-US" dirty="0" err="1"/>
              <a:t>Veengroei</a:t>
            </a:r>
            <a:endParaRPr lang="en-US" dirty="0"/>
          </a:p>
          <a:p>
            <a:pPr lvl="1"/>
            <a:r>
              <a:rPr lang="en-US" dirty="0" err="1"/>
              <a:t>Opvulling</a:t>
            </a:r>
            <a:r>
              <a:rPr lang="en-US" dirty="0"/>
              <a:t> (verlanding)</a:t>
            </a:r>
          </a:p>
          <a:p>
            <a:r>
              <a:rPr lang="en-US" dirty="0" err="1"/>
              <a:t>Aangesneden</a:t>
            </a:r>
            <a:r>
              <a:rPr lang="en-US" dirty="0"/>
              <a:t> door </a:t>
            </a:r>
            <a:r>
              <a:rPr lang="en-US" dirty="0" err="1"/>
              <a:t>Dieze</a:t>
            </a:r>
            <a:endParaRPr lang="en-US" dirty="0"/>
          </a:p>
          <a:p>
            <a:r>
              <a:rPr lang="en-US" dirty="0" err="1"/>
              <a:t>Overstroomd</a:t>
            </a:r>
            <a:r>
              <a:rPr lang="en-US" dirty="0"/>
              <a:t> door de Maas</a:t>
            </a:r>
          </a:p>
          <a:p>
            <a:pPr lvl="1"/>
            <a:r>
              <a:rPr lang="en-US" dirty="0" err="1"/>
              <a:t>Afgedekt</a:t>
            </a:r>
            <a:endParaRPr lang="en-US" dirty="0"/>
          </a:p>
          <a:p>
            <a:pPr lvl="1"/>
            <a:r>
              <a:rPr lang="en-US" dirty="0" err="1"/>
              <a:t>Afgetopt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DE451CCB-10B8-4A82-A014-2695D6A60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948" b="1663"/>
          <a:stretch/>
        </p:blipFill>
        <p:spPr>
          <a:xfrm>
            <a:off x="6438900" y="755076"/>
            <a:ext cx="4248150" cy="5060425"/>
          </a:xfrm>
          <a:prstGeom prst="rect">
            <a:avLst/>
          </a:prstGeom>
        </p:spPr>
      </p:pic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B2649588-8471-4EC1-9472-D9F573EF6EAE}"/>
              </a:ext>
            </a:extLst>
          </p:cNvPr>
          <p:cNvSpPr/>
          <p:nvPr/>
        </p:nvSpPr>
        <p:spPr>
          <a:xfrm>
            <a:off x="8696325" y="2400300"/>
            <a:ext cx="600075" cy="990600"/>
          </a:xfrm>
          <a:custGeom>
            <a:avLst/>
            <a:gdLst>
              <a:gd name="connsiteX0" fmla="*/ 0 w 600075"/>
              <a:gd name="connsiteY0" fmla="*/ 990600 h 990600"/>
              <a:gd name="connsiteX1" fmla="*/ 285750 w 600075"/>
              <a:gd name="connsiteY1" fmla="*/ 923925 h 990600"/>
              <a:gd name="connsiteX2" fmla="*/ 400050 w 600075"/>
              <a:gd name="connsiteY2" fmla="*/ 733425 h 990600"/>
              <a:gd name="connsiteX3" fmla="*/ 447675 w 600075"/>
              <a:gd name="connsiteY3" fmla="*/ 400050 h 990600"/>
              <a:gd name="connsiteX4" fmla="*/ 485775 w 600075"/>
              <a:gd name="connsiteY4" fmla="*/ 114300 h 990600"/>
              <a:gd name="connsiteX5" fmla="*/ 600075 w 600075"/>
              <a:gd name="connsiteY5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075" h="990600">
                <a:moveTo>
                  <a:pt x="0" y="990600"/>
                </a:moveTo>
                <a:cubicBezTo>
                  <a:pt x="109537" y="978693"/>
                  <a:pt x="219075" y="966787"/>
                  <a:pt x="285750" y="923925"/>
                </a:cubicBezTo>
                <a:cubicBezTo>
                  <a:pt x="352425" y="881063"/>
                  <a:pt x="373063" y="820737"/>
                  <a:pt x="400050" y="733425"/>
                </a:cubicBezTo>
                <a:cubicBezTo>
                  <a:pt x="427038" y="646112"/>
                  <a:pt x="433388" y="503237"/>
                  <a:pt x="447675" y="400050"/>
                </a:cubicBezTo>
                <a:cubicBezTo>
                  <a:pt x="461962" y="296863"/>
                  <a:pt x="460375" y="180975"/>
                  <a:pt x="485775" y="114300"/>
                </a:cubicBezTo>
                <a:cubicBezTo>
                  <a:pt x="511175" y="47625"/>
                  <a:pt x="555625" y="23812"/>
                  <a:pt x="600075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BC8CED9E-A72D-4878-8A3A-3C3F727F29FD}"/>
              </a:ext>
            </a:extLst>
          </p:cNvPr>
          <p:cNvSpPr/>
          <p:nvPr/>
        </p:nvSpPr>
        <p:spPr>
          <a:xfrm>
            <a:off x="9296400" y="2133600"/>
            <a:ext cx="666750" cy="266700"/>
          </a:xfrm>
          <a:custGeom>
            <a:avLst/>
            <a:gdLst>
              <a:gd name="connsiteX0" fmla="*/ 0 w 666750"/>
              <a:gd name="connsiteY0" fmla="*/ 266700 h 266700"/>
              <a:gd name="connsiteX1" fmla="*/ 123825 w 666750"/>
              <a:gd name="connsiteY1" fmla="*/ 152400 h 266700"/>
              <a:gd name="connsiteX2" fmla="*/ 447675 w 666750"/>
              <a:gd name="connsiteY2" fmla="*/ 38100 h 266700"/>
              <a:gd name="connsiteX3" fmla="*/ 666750 w 666750"/>
              <a:gd name="connsiteY3" fmla="*/ 0 h 266700"/>
              <a:gd name="connsiteX4" fmla="*/ 666750 w 666750"/>
              <a:gd name="connsiteY4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750" h="266700">
                <a:moveTo>
                  <a:pt x="0" y="266700"/>
                </a:moveTo>
                <a:cubicBezTo>
                  <a:pt x="24606" y="228600"/>
                  <a:pt x="49213" y="190500"/>
                  <a:pt x="123825" y="152400"/>
                </a:cubicBezTo>
                <a:cubicBezTo>
                  <a:pt x="198438" y="114300"/>
                  <a:pt x="357187" y="63500"/>
                  <a:pt x="447675" y="38100"/>
                </a:cubicBezTo>
                <a:cubicBezTo>
                  <a:pt x="538163" y="12700"/>
                  <a:pt x="666750" y="0"/>
                  <a:pt x="666750" y="0"/>
                </a:cubicBezTo>
                <a:lnTo>
                  <a:pt x="666750" y="0"/>
                </a:lnTo>
              </a:path>
            </a:pathLst>
          </a:cu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6F4D5B6-8609-44DD-B626-064E2AC3ED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62"/>
          <a:stretch/>
        </p:blipFill>
        <p:spPr>
          <a:xfrm>
            <a:off x="5989354" y="3109912"/>
            <a:ext cx="6050246" cy="345281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5D41E64-4065-47D4-9D75-4E974BDBC3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0"/>
          <a:stretch/>
        </p:blipFill>
        <p:spPr>
          <a:xfrm>
            <a:off x="5987482" y="3105150"/>
            <a:ext cx="6090218" cy="346890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AC71B04-6618-40F9-8C84-4AA4692275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94"/>
          <a:stretch/>
        </p:blipFill>
        <p:spPr>
          <a:xfrm>
            <a:off x="5987482" y="3099749"/>
            <a:ext cx="6078253" cy="347430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AB37E8F-7EEB-476C-B1EC-36580EBFDF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09"/>
          <a:stretch/>
        </p:blipFill>
        <p:spPr>
          <a:xfrm>
            <a:off x="5989354" y="3100143"/>
            <a:ext cx="6088346" cy="347266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AC80B9F-52E0-4AD7-BCD5-A8415D3506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62"/>
          <a:stretch/>
        </p:blipFill>
        <p:spPr>
          <a:xfrm>
            <a:off x="5991225" y="3100773"/>
            <a:ext cx="6086474" cy="346697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E2B5550-1DD5-4619-B23E-A407902714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430"/>
          <a:stretch/>
        </p:blipFill>
        <p:spPr>
          <a:xfrm>
            <a:off x="5991225" y="3105079"/>
            <a:ext cx="6088346" cy="347702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76E84CB-B9D2-4B1B-8D87-CE97B8E858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25"/>
          <a:stretch/>
        </p:blipFill>
        <p:spPr>
          <a:xfrm>
            <a:off x="5991225" y="3105079"/>
            <a:ext cx="6076640" cy="34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0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el 1">
            <a:extLst>
              <a:ext uri="{FF2B5EF4-FFF2-40B4-BE49-F238E27FC236}">
                <a16:creationId xmlns:a16="http://schemas.microsoft.com/office/drawing/2014/main" id="{168D0290-AF09-4D1E-BDB4-4165B579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Kortom</a:t>
            </a:r>
            <a:endParaRPr lang="nl-NL" dirty="0"/>
          </a:p>
        </p:txBody>
      </p:sp>
      <p:pic>
        <p:nvPicPr>
          <p:cNvPr id="34" name="Afbeelding 33">
            <a:extLst>
              <a:ext uri="{FF2B5EF4-FFF2-40B4-BE49-F238E27FC236}">
                <a16:creationId xmlns:a16="http://schemas.microsoft.com/office/drawing/2014/main" id="{C961AC4A-ECCE-487B-8A5F-2D1720321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8"/>
          <a:stretch/>
        </p:blipFill>
        <p:spPr>
          <a:xfrm>
            <a:off x="7404144" y="0"/>
            <a:ext cx="4787856" cy="6614377"/>
          </a:xfrm>
          <a:prstGeom prst="rect">
            <a:avLst/>
          </a:prstGeom>
        </p:spPr>
      </p:pic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C519BCFA-4C0E-4FAB-B0D7-50B2ED990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43650" cy="4667250"/>
          </a:xfrm>
        </p:spPr>
        <p:txBody>
          <a:bodyPr>
            <a:normAutofit/>
          </a:bodyPr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kijkgaatje</a:t>
            </a:r>
            <a:r>
              <a:rPr lang="en-US" dirty="0"/>
              <a:t> in de </a:t>
            </a:r>
            <a:r>
              <a:rPr lang="en-US" dirty="0" err="1"/>
              <a:t>bodem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Opent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!!</a:t>
            </a:r>
          </a:p>
          <a:p>
            <a:r>
              <a:rPr lang="en-US" dirty="0"/>
              <a:t>Maar pas </a:t>
            </a:r>
            <a:r>
              <a:rPr lang="en-US" dirty="0" err="1"/>
              <a:t>echt</a:t>
            </a:r>
            <a:r>
              <a:rPr lang="en-US" dirty="0"/>
              <a:t> </a:t>
            </a:r>
            <a:r>
              <a:rPr lang="en-US" dirty="0" err="1"/>
              <a:t>krachtig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Vraag</a:t>
            </a:r>
            <a:r>
              <a:rPr lang="en-US" dirty="0"/>
              <a:t> </a:t>
            </a:r>
            <a:r>
              <a:rPr lang="en-US" dirty="0" err="1"/>
              <a:t>gericht</a:t>
            </a:r>
            <a:endParaRPr lang="en-US" dirty="0"/>
          </a:p>
          <a:p>
            <a:pPr lvl="1"/>
            <a:r>
              <a:rPr lang="en-US" dirty="0" err="1"/>
              <a:t>Creatief</a:t>
            </a:r>
            <a:endParaRPr lang="en-US" dirty="0"/>
          </a:p>
          <a:p>
            <a:pPr lvl="1"/>
            <a:r>
              <a:rPr lang="en-US" dirty="0" err="1"/>
              <a:t>Combinatie</a:t>
            </a:r>
            <a:endParaRPr lang="en-US" dirty="0"/>
          </a:p>
          <a:p>
            <a:pPr lvl="1"/>
            <a:r>
              <a:rPr lang="en-US" dirty="0" err="1"/>
              <a:t>Analyse</a:t>
            </a:r>
            <a:r>
              <a:rPr lang="en-US" dirty="0"/>
              <a:t> (</a:t>
            </a:r>
            <a:r>
              <a:rPr lang="en-US" dirty="0" err="1"/>
              <a:t>tussentijds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Kritisch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31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111E2AF-4616-4606-8567-610D3A1CC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itel 1">
            <a:extLst>
              <a:ext uri="{FF2B5EF4-FFF2-40B4-BE49-F238E27FC236}">
                <a16:creationId xmlns:a16="http://schemas.microsoft.com/office/drawing/2014/main" id="{168D0290-AF09-4D1E-BDB4-4165B579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150" y="4565650"/>
            <a:ext cx="2905125" cy="1325563"/>
          </a:xfrm>
        </p:spPr>
        <p:txBody>
          <a:bodyPr>
            <a:noAutofit/>
          </a:bodyPr>
          <a:lstStyle/>
          <a:p>
            <a:r>
              <a:rPr lang="en-US" sz="6000" dirty="0" err="1">
                <a:solidFill>
                  <a:schemeClr val="bg1"/>
                </a:solidFill>
              </a:rPr>
              <a:t>Vragen</a:t>
            </a:r>
            <a:r>
              <a:rPr lang="en-US" sz="6000" dirty="0">
                <a:solidFill>
                  <a:schemeClr val="bg1"/>
                </a:solidFill>
              </a:rPr>
              <a:t>?</a:t>
            </a:r>
            <a:endParaRPr lang="nl-NL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</a:t>
            </a:r>
            <a:r>
              <a:rPr lang="en-US" dirty="0" err="1"/>
              <a:t>archeologisch</a:t>
            </a:r>
            <a:r>
              <a:rPr lang="en-US" dirty="0"/>
              <a:t> </a:t>
            </a:r>
            <a:r>
              <a:rPr lang="en-US" dirty="0" err="1"/>
              <a:t>onderzoek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44050" cy="4667250"/>
          </a:xfrm>
        </p:spPr>
        <p:txBody>
          <a:bodyPr>
            <a:normAutofit/>
          </a:bodyPr>
          <a:lstStyle/>
          <a:p>
            <a:r>
              <a:rPr lang="en-US" dirty="0"/>
              <a:t>‘</a:t>
            </a:r>
            <a:r>
              <a:rPr lang="en-US" dirty="0" err="1"/>
              <a:t>Archeo-landschappelijk</a:t>
            </a:r>
            <a:r>
              <a:rPr lang="en-US" dirty="0"/>
              <a:t>’ </a:t>
            </a:r>
            <a:r>
              <a:rPr lang="en-US" dirty="0" err="1"/>
              <a:t>onderzoek</a:t>
            </a:r>
            <a:endParaRPr lang="en-US" dirty="0"/>
          </a:p>
          <a:p>
            <a:r>
              <a:rPr lang="en-US" dirty="0" err="1"/>
              <a:t>Verkennende</a:t>
            </a:r>
            <a:r>
              <a:rPr lang="en-US" dirty="0"/>
              <a:t> </a:t>
            </a:r>
            <a:r>
              <a:rPr lang="en-US" dirty="0" err="1"/>
              <a:t>fase</a:t>
            </a:r>
            <a:r>
              <a:rPr lang="en-US" dirty="0"/>
              <a:t> </a:t>
            </a:r>
          </a:p>
          <a:p>
            <a:r>
              <a:rPr lang="en-US" dirty="0" err="1"/>
              <a:t>Inzicht</a:t>
            </a:r>
            <a:r>
              <a:rPr lang="en-US" dirty="0"/>
              <a:t> in </a:t>
            </a:r>
            <a:r>
              <a:rPr lang="en-US" dirty="0" err="1"/>
              <a:t>landschappelijke</a:t>
            </a:r>
            <a:r>
              <a:rPr lang="en-US" dirty="0"/>
              <a:t> </a:t>
            </a:r>
            <a:r>
              <a:rPr lang="en-US" dirty="0" err="1"/>
              <a:t>opbouw</a:t>
            </a:r>
            <a:r>
              <a:rPr lang="en-US" dirty="0"/>
              <a:t>…</a:t>
            </a:r>
          </a:p>
          <a:p>
            <a:pPr marL="0" indent="0">
              <a:buNone/>
            </a:pPr>
            <a:r>
              <a:rPr lang="en-US" dirty="0"/>
              <a:t>…en de </a:t>
            </a:r>
            <a:r>
              <a:rPr lang="en-US" dirty="0" err="1"/>
              <a:t>archeologische</a:t>
            </a:r>
            <a:r>
              <a:rPr lang="en-US" dirty="0"/>
              <a:t> </a:t>
            </a:r>
            <a:r>
              <a:rPr lang="en-US" dirty="0" err="1"/>
              <a:t>potentie</a:t>
            </a:r>
            <a:r>
              <a:rPr lang="en-US" dirty="0"/>
              <a:t> </a:t>
            </a:r>
            <a:r>
              <a:rPr lang="en-US" dirty="0" err="1"/>
              <a:t>daarvan</a:t>
            </a:r>
            <a:endParaRPr lang="en-US" dirty="0"/>
          </a:p>
          <a:p>
            <a:r>
              <a:rPr lang="en-US" dirty="0" err="1"/>
              <a:t>Vaak</a:t>
            </a:r>
            <a:r>
              <a:rPr lang="en-US" dirty="0"/>
              <a:t> </a:t>
            </a:r>
            <a:r>
              <a:rPr lang="en-US" dirty="0" err="1"/>
              <a:t>booronderzoek</a:t>
            </a:r>
            <a:endParaRPr lang="en-US" dirty="0"/>
          </a:p>
          <a:p>
            <a:r>
              <a:rPr lang="en-US" dirty="0"/>
              <a:t>Maar </a:t>
            </a:r>
            <a:r>
              <a:rPr lang="en-US" dirty="0" err="1"/>
              <a:t>er</a:t>
            </a:r>
            <a:r>
              <a:rPr lang="en-US" dirty="0"/>
              <a:t> is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…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B2D6512-9695-49E0-BB0B-B1CA1E406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402" y="1139825"/>
            <a:ext cx="4009044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gaat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?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1192B8F-FF30-4A8B-82B8-E7D67712E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066" y="1510896"/>
            <a:ext cx="3302525" cy="51980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C8DED24-C0B0-4970-945E-5E9E5FC73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25" y="3379967"/>
            <a:ext cx="8265230" cy="332898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A00BFB7-C3C2-4CA9-8E39-8C43583FA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0" y="149046"/>
            <a:ext cx="4574816" cy="3435350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DD34C78C-0EF3-484D-A22D-1FFCD57A7DBE}"/>
              </a:ext>
            </a:extLst>
          </p:cNvPr>
          <p:cNvSpPr/>
          <p:nvPr/>
        </p:nvSpPr>
        <p:spPr>
          <a:xfrm rot="2393323">
            <a:off x="6981079" y="1703236"/>
            <a:ext cx="1314450" cy="55770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outerShdw blurRad="38100" dist="25400" dir="2700000" algn="tl" rotWithShape="0">
              <a:prstClr val="black">
                <a:alpha val="8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947E97BA-B263-414E-8E9E-96D68F553B1E}"/>
              </a:ext>
            </a:extLst>
          </p:cNvPr>
          <p:cNvSpPr/>
          <p:nvPr/>
        </p:nvSpPr>
        <p:spPr>
          <a:xfrm rot="1016769">
            <a:off x="8858032" y="2948696"/>
            <a:ext cx="784101" cy="29757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outerShdw blurRad="38100" dist="25400" dir="2700000" algn="tl" rotWithShape="0">
              <a:prstClr val="black">
                <a:alpha val="8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917F0F75-74BF-483D-B355-519071EE80F8}"/>
              </a:ext>
            </a:extLst>
          </p:cNvPr>
          <p:cNvSpPr/>
          <p:nvPr/>
        </p:nvSpPr>
        <p:spPr>
          <a:xfrm rot="2393323">
            <a:off x="10045227" y="1812421"/>
            <a:ext cx="452987" cy="42456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outerShdw blurRad="38100" dist="25400" dir="2700000" algn="tl" rotWithShape="0">
              <a:prstClr val="black">
                <a:alpha val="8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Pijl: rechts 12">
            <a:extLst>
              <a:ext uri="{FF2B5EF4-FFF2-40B4-BE49-F238E27FC236}">
                <a16:creationId xmlns:a16="http://schemas.microsoft.com/office/drawing/2014/main" id="{B88D5108-4FE3-43D4-8E0E-FF278D311BAE}"/>
              </a:ext>
            </a:extLst>
          </p:cNvPr>
          <p:cNvSpPr/>
          <p:nvPr/>
        </p:nvSpPr>
        <p:spPr>
          <a:xfrm>
            <a:off x="4972050" y="4183130"/>
            <a:ext cx="1276350" cy="309675"/>
          </a:xfrm>
          <a:prstGeom prst="rightArrow">
            <a:avLst>
              <a:gd name="adj1" fmla="val 31545"/>
              <a:gd name="adj2" fmla="val 56152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38100" dist="254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Pijl: rechts 13">
            <a:extLst>
              <a:ext uri="{FF2B5EF4-FFF2-40B4-BE49-F238E27FC236}">
                <a16:creationId xmlns:a16="http://schemas.microsoft.com/office/drawing/2014/main" id="{E03957C7-3FDB-404C-B88C-81D62EAA5607}"/>
              </a:ext>
            </a:extLst>
          </p:cNvPr>
          <p:cNvSpPr/>
          <p:nvPr/>
        </p:nvSpPr>
        <p:spPr>
          <a:xfrm>
            <a:off x="6096000" y="4672636"/>
            <a:ext cx="1276350" cy="309675"/>
          </a:xfrm>
          <a:prstGeom prst="rightArrow">
            <a:avLst>
              <a:gd name="adj1" fmla="val 31545"/>
              <a:gd name="adj2" fmla="val 56152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38100" dist="254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Pijl: rechts 14">
            <a:extLst>
              <a:ext uri="{FF2B5EF4-FFF2-40B4-BE49-F238E27FC236}">
                <a16:creationId xmlns:a16="http://schemas.microsoft.com/office/drawing/2014/main" id="{92D1B18C-9E12-46AF-A28E-1BF0689F97FF}"/>
              </a:ext>
            </a:extLst>
          </p:cNvPr>
          <p:cNvSpPr/>
          <p:nvPr/>
        </p:nvSpPr>
        <p:spPr>
          <a:xfrm>
            <a:off x="8172450" y="4424986"/>
            <a:ext cx="1276350" cy="309675"/>
          </a:xfrm>
          <a:prstGeom prst="rightArrow">
            <a:avLst>
              <a:gd name="adj1" fmla="val 31545"/>
              <a:gd name="adj2" fmla="val 56152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38100" dist="254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5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Voorbeelden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44050" cy="4667250"/>
          </a:xfrm>
        </p:spPr>
        <p:txBody>
          <a:bodyPr>
            <a:normAutofit/>
          </a:bodyPr>
          <a:lstStyle/>
          <a:p>
            <a:r>
              <a:rPr lang="en-US" dirty="0" err="1"/>
              <a:t>Pleistoceen</a:t>
            </a:r>
            <a:r>
              <a:rPr lang="en-US" dirty="0"/>
              <a:t> (Well-</a:t>
            </a:r>
            <a:r>
              <a:rPr lang="en-US" dirty="0" err="1"/>
              <a:t>Aijen</a:t>
            </a:r>
            <a:r>
              <a:rPr lang="en-US" dirty="0"/>
              <a:t>)</a:t>
            </a:r>
          </a:p>
          <a:p>
            <a:r>
              <a:rPr lang="en-US" dirty="0" err="1"/>
              <a:t>Holoceen</a:t>
            </a:r>
            <a:r>
              <a:rPr lang="en-US" dirty="0"/>
              <a:t> (</a:t>
            </a:r>
            <a:r>
              <a:rPr lang="en-US" dirty="0" err="1"/>
              <a:t>Henriëttewaard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65201A-2156-49A3-BA8D-FC5D42B16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95" t="4096" b="-1"/>
          <a:stretch/>
        </p:blipFill>
        <p:spPr>
          <a:xfrm>
            <a:off x="6019800" y="647700"/>
            <a:ext cx="6010275" cy="5845174"/>
          </a:xfrm>
          <a:prstGeom prst="rect">
            <a:avLst/>
          </a:prstGeom>
          <a:effectLst>
            <a:outerShdw blurRad="50800" dist="50800" dir="5400000" algn="ctr" rotWithShape="0">
              <a:srgbClr val="FFFFFF">
                <a:alpha val="0"/>
              </a:srgbClr>
            </a:outerShdw>
          </a:effectLst>
        </p:spPr>
      </p:pic>
      <p:sp>
        <p:nvSpPr>
          <p:cNvPr id="8" name="Pijl: rechts 7">
            <a:extLst>
              <a:ext uri="{FF2B5EF4-FFF2-40B4-BE49-F238E27FC236}">
                <a16:creationId xmlns:a16="http://schemas.microsoft.com/office/drawing/2014/main" id="{1284E97A-926E-430B-BD85-82F4AEE62FCB}"/>
              </a:ext>
            </a:extLst>
          </p:cNvPr>
          <p:cNvSpPr/>
          <p:nvPr/>
        </p:nvSpPr>
        <p:spPr>
          <a:xfrm rot="4388843">
            <a:off x="7999734" y="1889810"/>
            <a:ext cx="645879" cy="309675"/>
          </a:xfrm>
          <a:prstGeom prst="rightArrow">
            <a:avLst>
              <a:gd name="adj1" fmla="val 31545"/>
              <a:gd name="adj2" fmla="val 56152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38100" dist="254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2CF215A9-F607-4666-86AD-D75954380FAA}"/>
              </a:ext>
            </a:extLst>
          </p:cNvPr>
          <p:cNvSpPr/>
          <p:nvPr/>
        </p:nvSpPr>
        <p:spPr>
          <a:xfrm rot="8645207">
            <a:off x="10887075" y="2817026"/>
            <a:ext cx="638174" cy="309675"/>
          </a:xfrm>
          <a:prstGeom prst="rightArrow">
            <a:avLst>
              <a:gd name="adj1" fmla="val 31545"/>
              <a:gd name="adj2" fmla="val 56152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38100" dist="254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5C01FD9D-046A-4D74-8A43-DF619298D7DD}"/>
              </a:ext>
            </a:extLst>
          </p:cNvPr>
          <p:cNvSpPr/>
          <p:nvPr/>
        </p:nvSpPr>
        <p:spPr>
          <a:xfrm>
            <a:off x="6052008" y="1638945"/>
            <a:ext cx="4920792" cy="1387059"/>
          </a:xfrm>
          <a:custGeom>
            <a:avLst/>
            <a:gdLst>
              <a:gd name="connsiteX0" fmla="*/ 0 w 4920792"/>
              <a:gd name="connsiteY0" fmla="*/ 1387059 h 1387059"/>
              <a:gd name="connsiteX1" fmla="*/ 395926 w 4920792"/>
              <a:gd name="connsiteY1" fmla="*/ 1349352 h 1387059"/>
              <a:gd name="connsiteX2" fmla="*/ 518474 w 4920792"/>
              <a:gd name="connsiteY2" fmla="*/ 1368206 h 1387059"/>
              <a:gd name="connsiteX3" fmla="*/ 631596 w 4920792"/>
              <a:gd name="connsiteY3" fmla="*/ 1283364 h 1387059"/>
              <a:gd name="connsiteX4" fmla="*/ 612743 w 4920792"/>
              <a:gd name="connsiteY4" fmla="*/ 1113682 h 1387059"/>
              <a:gd name="connsiteX5" fmla="*/ 697584 w 4920792"/>
              <a:gd name="connsiteY5" fmla="*/ 1066548 h 1387059"/>
              <a:gd name="connsiteX6" fmla="*/ 848413 w 4920792"/>
              <a:gd name="connsiteY6" fmla="*/ 1075975 h 1387059"/>
              <a:gd name="connsiteX7" fmla="*/ 999241 w 4920792"/>
              <a:gd name="connsiteY7" fmla="*/ 1085401 h 1387059"/>
              <a:gd name="connsiteX8" fmla="*/ 1159497 w 4920792"/>
              <a:gd name="connsiteY8" fmla="*/ 1113682 h 1387059"/>
              <a:gd name="connsiteX9" fmla="*/ 1357460 w 4920792"/>
              <a:gd name="connsiteY9" fmla="*/ 1104255 h 1387059"/>
              <a:gd name="connsiteX10" fmla="*/ 1564850 w 4920792"/>
              <a:gd name="connsiteY10" fmla="*/ 1000560 h 1387059"/>
              <a:gd name="connsiteX11" fmla="*/ 1706252 w 4920792"/>
              <a:gd name="connsiteY11" fmla="*/ 896865 h 1387059"/>
              <a:gd name="connsiteX12" fmla="*/ 1941922 w 4920792"/>
              <a:gd name="connsiteY12" fmla="*/ 812024 h 1387059"/>
              <a:gd name="connsiteX13" fmla="*/ 2149312 w 4920792"/>
              <a:gd name="connsiteY13" fmla="*/ 783744 h 1387059"/>
              <a:gd name="connsiteX14" fmla="*/ 2403835 w 4920792"/>
              <a:gd name="connsiteY14" fmla="*/ 774317 h 1387059"/>
              <a:gd name="connsiteX15" fmla="*/ 2658359 w 4920792"/>
              <a:gd name="connsiteY15" fmla="*/ 670622 h 1387059"/>
              <a:gd name="connsiteX16" fmla="*/ 2903456 w 4920792"/>
              <a:gd name="connsiteY16" fmla="*/ 519793 h 1387059"/>
              <a:gd name="connsiteX17" fmla="*/ 3044858 w 4920792"/>
              <a:gd name="connsiteY17" fmla="*/ 425525 h 1387059"/>
              <a:gd name="connsiteX18" fmla="*/ 3261674 w 4920792"/>
              <a:gd name="connsiteY18" fmla="*/ 387818 h 1387059"/>
              <a:gd name="connsiteX19" fmla="*/ 3572759 w 4920792"/>
              <a:gd name="connsiteY19" fmla="*/ 406671 h 1387059"/>
              <a:gd name="connsiteX20" fmla="*/ 3817856 w 4920792"/>
              <a:gd name="connsiteY20" fmla="*/ 538647 h 1387059"/>
              <a:gd name="connsiteX21" fmla="*/ 3996965 w 4920792"/>
              <a:gd name="connsiteY21" fmla="*/ 614061 h 1387059"/>
              <a:gd name="connsiteX22" fmla="*/ 4119514 w 4920792"/>
              <a:gd name="connsiteY22" fmla="*/ 623488 h 1387059"/>
              <a:gd name="connsiteX23" fmla="*/ 4128940 w 4920792"/>
              <a:gd name="connsiteY23" fmla="*/ 519793 h 1387059"/>
              <a:gd name="connsiteX24" fmla="*/ 4072380 w 4920792"/>
              <a:gd name="connsiteY24" fmla="*/ 368964 h 1387059"/>
              <a:gd name="connsiteX25" fmla="*/ 4034672 w 4920792"/>
              <a:gd name="connsiteY25" fmla="*/ 218135 h 1387059"/>
              <a:gd name="connsiteX26" fmla="*/ 4025246 w 4920792"/>
              <a:gd name="connsiteY26" fmla="*/ 57880 h 1387059"/>
              <a:gd name="connsiteX27" fmla="*/ 4072380 w 4920792"/>
              <a:gd name="connsiteY27" fmla="*/ 1319 h 1387059"/>
              <a:gd name="connsiteX28" fmla="*/ 4355184 w 4920792"/>
              <a:gd name="connsiteY28" fmla="*/ 105014 h 1387059"/>
              <a:gd name="connsiteX29" fmla="*/ 4562573 w 4920792"/>
              <a:gd name="connsiteY29" fmla="*/ 189855 h 1387059"/>
              <a:gd name="connsiteX30" fmla="*/ 4760536 w 4920792"/>
              <a:gd name="connsiteY30" fmla="*/ 255843 h 1387059"/>
              <a:gd name="connsiteX31" fmla="*/ 4920792 w 4920792"/>
              <a:gd name="connsiteY31" fmla="*/ 312403 h 1387059"/>
              <a:gd name="connsiteX0" fmla="*/ 0 w 4920792"/>
              <a:gd name="connsiteY0" fmla="*/ 1387059 h 1387059"/>
              <a:gd name="connsiteX1" fmla="*/ 395926 w 4920792"/>
              <a:gd name="connsiteY1" fmla="*/ 1349352 h 1387059"/>
              <a:gd name="connsiteX2" fmla="*/ 518474 w 4920792"/>
              <a:gd name="connsiteY2" fmla="*/ 1368206 h 1387059"/>
              <a:gd name="connsiteX3" fmla="*/ 631596 w 4920792"/>
              <a:gd name="connsiteY3" fmla="*/ 1283364 h 1387059"/>
              <a:gd name="connsiteX4" fmla="*/ 612743 w 4920792"/>
              <a:gd name="connsiteY4" fmla="*/ 1113682 h 1387059"/>
              <a:gd name="connsiteX5" fmla="*/ 697584 w 4920792"/>
              <a:gd name="connsiteY5" fmla="*/ 1066548 h 1387059"/>
              <a:gd name="connsiteX6" fmla="*/ 848413 w 4920792"/>
              <a:gd name="connsiteY6" fmla="*/ 1075975 h 1387059"/>
              <a:gd name="connsiteX7" fmla="*/ 999241 w 4920792"/>
              <a:gd name="connsiteY7" fmla="*/ 1085401 h 1387059"/>
              <a:gd name="connsiteX8" fmla="*/ 1159497 w 4920792"/>
              <a:gd name="connsiteY8" fmla="*/ 1113682 h 1387059"/>
              <a:gd name="connsiteX9" fmla="*/ 1357460 w 4920792"/>
              <a:gd name="connsiteY9" fmla="*/ 1104255 h 1387059"/>
              <a:gd name="connsiteX10" fmla="*/ 1569006 w 4920792"/>
              <a:gd name="connsiteY10" fmla="*/ 1025499 h 1387059"/>
              <a:gd name="connsiteX11" fmla="*/ 1706252 w 4920792"/>
              <a:gd name="connsiteY11" fmla="*/ 896865 h 1387059"/>
              <a:gd name="connsiteX12" fmla="*/ 1941922 w 4920792"/>
              <a:gd name="connsiteY12" fmla="*/ 812024 h 1387059"/>
              <a:gd name="connsiteX13" fmla="*/ 2149312 w 4920792"/>
              <a:gd name="connsiteY13" fmla="*/ 783744 h 1387059"/>
              <a:gd name="connsiteX14" fmla="*/ 2403835 w 4920792"/>
              <a:gd name="connsiteY14" fmla="*/ 774317 h 1387059"/>
              <a:gd name="connsiteX15" fmla="*/ 2658359 w 4920792"/>
              <a:gd name="connsiteY15" fmla="*/ 670622 h 1387059"/>
              <a:gd name="connsiteX16" fmla="*/ 2903456 w 4920792"/>
              <a:gd name="connsiteY16" fmla="*/ 519793 h 1387059"/>
              <a:gd name="connsiteX17" fmla="*/ 3044858 w 4920792"/>
              <a:gd name="connsiteY17" fmla="*/ 425525 h 1387059"/>
              <a:gd name="connsiteX18" fmla="*/ 3261674 w 4920792"/>
              <a:gd name="connsiteY18" fmla="*/ 387818 h 1387059"/>
              <a:gd name="connsiteX19" fmla="*/ 3572759 w 4920792"/>
              <a:gd name="connsiteY19" fmla="*/ 406671 h 1387059"/>
              <a:gd name="connsiteX20" fmla="*/ 3817856 w 4920792"/>
              <a:gd name="connsiteY20" fmla="*/ 538647 h 1387059"/>
              <a:gd name="connsiteX21" fmla="*/ 3996965 w 4920792"/>
              <a:gd name="connsiteY21" fmla="*/ 614061 h 1387059"/>
              <a:gd name="connsiteX22" fmla="*/ 4119514 w 4920792"/>
              <a:gd name="connsiteY22" fmla="*/ 623488 h 1387059"/>
              <a:gd name="connsiteX23" fmla="*/ 4128940 w 4920792"/>
              <a:gd name="connsiteY23" fmla="*/ 519793 h 1387059"/>
              <a:gd name="connsiteX24" fmla="*/ 4072380 w 4920792"/>
              <a:gd name="connsiteY24" fmla="*/ 368964 h 1387059"/>
              <a:gd name="connsiteX25" fmla="*/ 4034672 w 4920792"/>
              <a:gd name="connsiteY25" fmla="*/ 218135 h 1387059"/>
              <a:gd name="connsiteX26" fmla="*/ 4025246 w 4920792"/>
              <a:gd name="connsiteY26" fmla="*/ 57880 h 1387059"/>
              <a:gd name="connsiteX27" fmla="*/ 4072380 w 4920792"/>
              <a:gd name="connsiteY27" fmla="*/ 1319 h 1387059"/>
              <a:gd name="connsiteX28" fmla="*/ 4355184 w 4920792"/>
              <a:gd name="connsiteY28" fmla="*/ 105014 h 1387059"/>
              <a:gd name="connsiteX29" fmla="*/ 4562573 w 4920792"/>
              <a:gd name="connsiteY29" fmla="*/ 189855 h 1387059"/>
              <a:gd name="connsiteX30" fmla="*/ 4760536 w 4920792"/>
              <a:gd name="connsiteY30" fmla="*/ 255843 h 1387059"/>
              <a:gd name="connsiteX31" fmla="*/ 4920792 w 4920792"/>
              <a:gd name="connsiteY31" fmla="*/ 312403 h 1387059"/>
              <a:gd name="connsiteX0" fmla="*/ 0 w 4920792"/>
              <a:gd name="connsiteY0" fmla="*/ 1387059 h 1387059"/>
              <a:gd name="connsiteX1" fmla="*/ 395926 w 4920792"/>
              <a:gd name="connsiteY1" fmla="*/ 1349352 h 1387059"/>
              <a:gd name="connsiteX2" fmla="*/ 518474 w 4920792"/>
              <a:gd name="connsiteY2" fmla="*/ 1368206 h 1387059"/>
              <a:gd name="connsiteX3" fmla="*/ 631596 w 4920792"/>
              <a:gd name="connsiteY3" fmla="*/ 1283364 h 1387059"/>
              <a:gd name="connsiteX4" fmla="*/ 612743 w 4920792"/>
              <a:gd name="connsiteY4" fmla="*/ 1113682 h 1387059"/>
              <a:gd name="connsiteX5" fmla="*/ 697584 w 4920792"/>
              <a:gd name="connsiteY5" fmla="*/ 1066548 h 1387059"/>
              <a:gd name="connsiteX6" fmla="*/ 848413 w 4920792"/>
              <a:gd name="connsiteY6" fmla="*/ 1075975 h 1387059"/>
              <a:gd name="connsiteX7" fmla="*/ 999241 w 4920792"/>
              <a:gd name="connsiteY7" fmla="*/ 1085401 h 1387059"/>
              <a:gd name="connsiteX8" fmla="*/ 1159497 w 4920792"/>
              <a:gd name="connsiteY8" fmla="*/ 1113682 h 1387059"/>
              <a:gd name="connsiteX9" fmla="*/ 1357460 w 4920792"/>
              <a:gd name="connsiteY9" fmla="*/ 1104255 h 1387059"/>
              <a:gd name="connsiteX10" fmla="*/ 1569006 w 4920792"/>
              <a:gd name="connsiteY10" fmla="*/ 1025499 h 1387059"/>
              <a:gd name="connsiteX11" fmla="*/ 1864193 w 4920792"/>
              <a:gd name="connsiteY11" fmla="*/ 1000774 h 1387059"/>
              <a:gd name="connsiteX12" fmla="*/ 1941922 w 4920792"/>
              <a:gd name="connsiteY12" fmla="*/ 812024 h 1387059"/>
              <a:gd name="connsiteX13" fmla="*/ 2149312 w 4920792"/>
              <a:gd name="connsiteY13" fmla="*/ 783744 h 1387059"/>
              <a:gd name="connsiteX14" fmla="*/ 2403835 w 4920792"/>
              <a:gd name="connsiteY14" fmla="*/ 774317 h 1387059"/>
              <a:gd name="connsiteX15" fmla="*/ 2658359 w 4920792"/>
              <a:gd name="connsiteY15" fmla="*/ 670622 h 1387059"/>
              <a:gd name="connsiteX16" fmla="*/ 2903456 w 4920792"/>
              <a:gd name="connsiteY16" fmla="*/ 519793 h 1387059"/>
              <a:gd name="connsiteX17" fmla="*/ 3044858 w 4920792"/>
              <a:gd name="connsiteY17" fmla="*/ 425525 h 1387059"/>
              <a:gd name="connsiteX18" fmla="*/ 3261674 w 4920792"/>
              <a:gd name="connsiteY18" fmla="*/ 387818 h 1387059"/>
              <a:gd name="connsiteX19" fmla="*/ 3572759 w 4920792"/>
              <a:gd name="connsiteY19" fmla="*/ 406671 h 1387059"/>
              <a:gd name="connsiteX20" fmla="*/ 3817856 w 4920792"/>
              <a:gd name="connsiteY20" fmla="*/ 538647 h 1387059"/>
              <a:gd name="connsiteX21" fmla="*/ 3996965 w 4920792"/>
              <a:gd name="connsiteY21" fmla="*/ 614061 h 1387059"/>
              <a:gd name="connsiteX22" fmla="*/ 4119514 w 4920792"/>
              <a:gd name="connsiteY22" fmla="*/ 623488 h 1387059"/>
              <a:gd name="connsiteX23" fmla="*/ 4128940 w 4920792"/>
              <a:gd name="connsiteY23" fmla="*/ 519793 h 1387059"/>
              <a:gd name="connsiteX24" fmla="*/ 4072380 w 4920792"/>
              <a:gd name="connsiteY24" fmla="*/ 368964 h 1387059"/>
              <a:gd name="connsiteX25" fmla="*/ 4034672 w 4920792"/>
              <a:gd name="connsiteY25" fmla="*/ 218135 h 1387059"/>
              <a:gd name="connsiteX26" fmla="*/ 4025246 w 4920792"/>
              <a:gd name="connsiteY26" fmla="*/ 57880 h 1387059"/>
              <a:gd name="connsiteX27" fmla="*/ 4072380 w 4920792"/>
              <a:gd name="connsiteY27" fmla="*/ 1319 h 1387059"/>
              <a:gd name="connsiteX28" fmla="*/ 4355184 w 4920792"/>
              <a:gd name="connsiteY28" fmla="*/ 105014 h 1387059"/>
              <a:gd name="connsiteX29" fmla="*/ 4562573 w 4920792"/>
              <a:gd name="connsiteY29" fmla="*/ 189855 h 1387059"/>
              <a:gd name="connsiteX30" fmla="*/ 4760536 w 4920792"/>
              <a:gd name="connsiteY30" fmla="*/ 255843 h 1387059"/>
              <a:gd name="connsiteX31" fmla="*/ 4920792 w 4920792"/>
              <a:gd name="connsiteY31" fmla="*/ 312403 h 1387059"/>
              <a:gd name="connsiteX0" fmla="*/ 0 w 4920792"/>
              <a:gd name="connsiteY0" fmla="*/ 1387059 h 1387059"/>
              <a:gd name="connsiteX1" fmla="*/ 395926 w 4920792"/>
              <a:gd name="connsiteY1" fmla="*/ 1349352 h 1387059"/>
              <a:gd name="connsiteX2" fmla="*/ 518474 w 4920792"/>
              <a:gd name="connsiteY2" fmla="*/ 1368206 h 1387059"/>
              <a:gd name="connsiteX3" fmla="*/ 631596 w 4920792"/>
              <a:gd name="connsiteY3" fmla="*/ 1283364 h 1387059"/>
              <a:gd name="connsiteX4" fmla="*/ 612743 w 4920792"/>
              <a:gd name="connsiteY4" fmla="*/ 1113682 h 1387059"/>
              <a:gd name="connsiteX5" fmla="*/ 697584 w 4920792"/>
              <a:gd name="connsiteY5" fmla="*/ 1066548 h 1387059"/>
              <a:gd name="connsiteX6" fmla="*/ 848413 w 4920792"/>
              <a:gd name="connsiteY6" fmla="*/ 1075975 h 1387059"/>
              <a:gd name="connsiteX7" fmla="*/ 999241 w 4920792"/>
              <a:gd name="connsiteY7" fmla="*/ 1085401 h 1387059"/>
              <a:gd name="connsiteX8" fmla="*/ 1159497 w 4920792"/>
              <a:gd name="connsiteY8" fmla="*/ 1113682 h 1387059"/>
              <a:gd name="connsiteX9" fmla="*/ 1357460 w 4920792"/>
              <a:gd name="connsiteY9" fmla="*/ 1104255 h 1387059"/>
              <a:gd name="connsiteX10" fmla="*/ 1569006 w 4920792"/>
              <a:gd name="connsiteY10" fmla="*/ 1025499 h 1387059"/>
              <a:gd name="connsiteX11" fmla="*/ 1864193 w 4920792"/>
              <a:gd name="connsiteY11" fmla="*/ 1000774 h 1387059"/>
              <a:gd name="connsiteX12" fmla="*/ 2070769 w 4920792"/>
              <a:gd name="connsiteY12" fmla="*/ 907620 h 1387059"/>
              <a:gd name="connsiteX13" fmla="*/ 2149312 w 4920792"/>
              <a:gd name="connsiteY13" fmla="*/ 783744 h 1387059"/>
              <a:gd name="connsiteX14" fmla="*/ 2403835 w 4920792"/>
              <a:gd name="connsiteY14" fmla="*/ 774317 h 1387059"/>
              <a:gd name="connsiteX15" fmla="*/ 2658359 w 4920792"/>
              <a:gd name="connsiteY15" fmla="*/ 670622 h 1387059"/>
              <a:gd name="connsiteX16" fmla="*/ 2903456 w 4920792"/>
              <a:gd name="connsiteY16" fmla="*/ 519793 h 1387059"/>
              <a:gd name="connsiteX17" fmla="*/ 3044858 w 4920792"/>
              <a:gd name="connsiteY17" fmla="*/ 425525 h 1387059"/>
              <a:gd name="connsiteX18" fmla="*/ 3261674 w 4920792"/>
              <a:gd name="connsiteY18" fmla="*/ 387818 h 1387059"/>
              <a:gd name="connsiteX19" fmla="*/ 3572759 w 4920792"/>
              <a:gd name="connsiteY19" fmla="*/ 406671 h 1387059"/>
              <a:gd name="connsiteX20" fmla="*/ 3817856 w 4920792"/>
              <a:gd name="connsiteY20" fmla="*/ 538647 h 1387059"/>
              <a:gd name="connsiteX21" fmla="*/ 3996965 w 4920792"/>
              <a:gd name="connsiteY21" fmla="*/ 614061 h 1387059"/>
              <a:gd name="connsiteX22" fmla="*/ 4119514 w 4920792"/>
              <a:gd name="connsiteY22" fmla="*/ 623488 h 1387059"/>
              <a:gd name="connsiteX23" fmla="*/ 4128940 w 4920792"/>
              <a:gd name="connsiteY23" fmla="*/ 519793 h 1387059"/>
              <a:gd name="connsiteX24" fmla="*/ 4072380 w 4920792"/>
              <a:gd name="connsiteY24" fmla="*/ 368964 h 1387059"/>
              <a:gd name="connsiteX25" fmla="*/ 4034672 w 4920792"/>
              <a:gd name="connsiteY25" fmla="*/ 218135 h 1387059"/>
              <a:gd name="connsiteX26" fmla="*/ 4025246 w 4920792"/>
              <a:gd name="connsiteY26" fmla="*/ 57880 h 1387059"/>
              <a:gd name="connsiteX27" fmla="*/ 4072380 w 4920792"/>
              <a:gd name="connsiteY27" fmla="*/ 1319 h 1387059"/>
              <a:gd name="connsiteX28" fmla="*/ 4355184 w 4920792"/>
              <a:gd name="connsiteY28" fmla="*/ 105014 h 1387059"/>
              <a:gd name="connsiteX29" fmla="*/ 4562573 w 4920792"/>
              <a:gd name="connsiteY29" fmla="*/ 189855 h 1387059"/>
              <a:gd name="connsiteX30" fmla="*/ 4760536 w 4920792"/>
              <a:gd name="connsiteY30" fmla="*/ 255843 h 1387059"/>
              <a:gd name="connsiteX31" fmla="*/ 4920792 w 4920792"/>
              <a:gd name="connsiteY31" fmla="*/ 312403 h 1387059"/>
              <a:gd name="connsiteX0" fmla="*/ 0 w 4920792"/>
              <a:gd name="connsiteY0" fmla="*/ 1387059 h 1387059"/>
              <a:gd name="connsiteX1" fmla="*/ 395926 w 4920792"/>
              <a:gd name="connsiteY1" fmla="*/ 1349352 h 1387059"/>
              <a:gd name="connsiteX2" fmla="*/ 518474 w 4920792"/>
              <a:gd name="connsiteY2" fmla="*/ 1368206 h 1387059"/>
              <a:gd name="connsiteX3" fmla="*/ 631596 w 4920792"/>
              <a:gd name="connsiteY3" fmla="*/ 1283364 h 1387059"/>
              <a:gd name="connsiteX4" fmla="*/ 612743 w 4920792"/>
              <a:gd name="connsiteY4" fmla="*/ 1113682 h 1387059"/>
              <a:gd name="connsiteX5" fmla="*/ 697584 w 4920792"/>
              <a:gd name="connsiteY5" fmla="*/ 1066548 h 1387059"/>
              <a:gd name="connsiteX6" fmla="*/ 848413 w 4920792"/>
              <a:gd name="connsiteY6" fmla="*/ 1075975 h 1387059"/>
              <a:gd name="connsiteX7" fmla="*/ 999241 w 4920792"/>
              <a:gd name="connsiteY7" fmla="*/ 1085401 h 1387059"/>
              <a:gd name="connsiteX8" fmla="*/ 1159497 w 4920792"/>
              <a:gd name="connsiteY8" fmla="*/ 1113682 h 1387059"/>
              <a:gd name="connsiteX9" fmla="*/ 1357460 w 4920792"/>
              <a:gd name="connsiteY9" fmla="*/ 1104255 h 1387059"/>
              <a:gd name="connsiteX10" fmla="*/ 1569006 w 4920792"/>
              <a:gd name="connsiteY10" fmla="*/ 1025499 h 1387059"/>
              <a:gd name="connsiteX11" fmla="*/ 1864193 w 4920792"/>
              <a:gd name="connsiteY11" fmla="*/ 1000774 h 1387059"/>
              <a:gd name="connsiteX12" fmla="*/ 2070769 w 4920792"/>
              <a:gd name="connsiteY12" fmla="*/ 907620 h 1387059"/>
              <a:gd name="connsiteX13" fmla="*/ 2257377 w 4920792"/>
              <a:gd name="connsiteY13" fmla="*/ 862715 h 1387059"/>
              <a:gd name="connsiteX14" fmla="*/ 2403835 w 4920792"/>
              <a:gd name="connsiteY14" fmla="*/ 774317 h 1387059"/>
              <a:gd name="connsiteX15" fmla="*/ 2658359 w 4920792"/>
              <a:gd name="connsiteY15" fmla="*/ 670622 h 1387059"/>
              <a:gd name="connsiteX16" fmla="*/ 2903456 w 4920792"/>
              <a:gd name="connsiteY16" fmla="*/ 519793 h 1387059"/>
              <a:gd name="connsiteX17" fmla="*/ 3044858 w 4920792"/>
              <a:gd name="connsiteY17" fmla="*/ 425525 h 1387059"/>
              <a:gd name="connsiteX18" fmla="*/ 3261674 w 4920792"/>
              <a:gd name="connsiteY18" fmla="*/ 387818 h 1387059"/>
              <a:gd name="connsiteX19" fmla="*/ 3572759 w 4920792"/>
              <a:gd name="connsiteY19" fmla="*/ 406671 h 1387059"/>
              <a:gd name="connsiteX20" fmla="*/ 3817856 w 4920792"/>
              <a:gd name="connsiteY20" fmla="*/ 538647 h 1387059"/>
              <a:gd name="connsiteX21" fmla="*/ 3996965 w 4920792"/>
              <a:gd name="connsiteY21" fmla="*/ 614061 h 1387059"/>
              <a:gd name="connsiteX22" fmla="*/ 4119514 w 4920792"/>
              <a:gd name="connsiteY22" fmla="*/ 623488 h 1387059"/>
              <a:gd name="connsiteX23" fmla="*/ 4128940 w 4920792"/>
              <a:gd name="connsiteY23" fmla="*/ 519793 h 1387059"/>
              <a:gd name="connsiteX24" fmla="*/ 4072380 w 4920792"/>
              <a:gd name="connsiteY24" fmla="*/ 368964 h 1387059"/>
              <a:gd name="connsiteX25" fmla="*/ 4034672 w 4920792"/>
              <a:gd name="connsiteY25" fmla="*/ 218135 h 1387059"/>
              <a:gd name="connsiteX26" fmla="*/ 4025246 w 4920792"/>
              <a:gd name="connsiteY26" fmla="*/ 57880 h 1387059"/>
              <a:gd name="connsiteX27" fmla="*/ 4072380 w 4920792"/>
              <a:gd name="connsiteY27" fmla="*/ 1319 h 1387059"/>
              <a:gd name="connsiteX28" fmla="*/ 4355184 w 4920792"/>
              <a:gd name="connsiteY28" fmla="*/ 105014 h 1387059"/>
              <a:gd name="connsiteX29" fmla="*/ 4562573 w 4920792"/>
              <a:gd name="connsiteY29" fmla="*/ 189855 h 1387059"/>
              <a:gd name="connsiteX30" fmla="*/ 4760536 w 4920792"/>
              <a:gd name="connsiteY30" fmla="*/ 255843 h 1387059"/>
              <a:gd name="connsiteX31" fmla="*/ 4920792 w 4920792"/>
              <a:gd name="connsiteY31" fmla="*/ 312403 h 1387059"/>
              <a:gd name="connsiteX0" fmla="*/ 0 w 4920792"/>
              <a:gd name="connsiteY0" fmla="*/ 1387059 h 1387059"/>
              <a:gd name="connsiteX1" fmla="*/ 395926 w 4920792"/>
              <a:gd name="connsiteY1" fmla="*/ 1349352 h 1387059"/>
              <a:gd name="connsiteX2" fmla="*/ 518474 w 4920792"/>
              <a:gd name="connsiteY2" fmla="*/ 1368206 h 1387059"/>
              <a:gd name="connsiteX3" fmla="*/ 631596 w 4920792"/>
              <a:gd name="connsiteY3" fmla="*/ 1283364 h 1387059"/>
              <a:gd name="connsiteX4" fmla="*/ 612743 w 4920792"/>
              <a:gd name="connsiteY4" fmla="*/ 1113682 h 1387059"/>
              <a:gd name="connsiteX5" fmla="*/ 697584 w 4920792"/>
              <a:gd name="connsiteY5" fmla="*/ 1066548 h 1387059"/>
              <a:gd name="connsiteX6" fmla="*/ 848413 w 4920792"/>
              <a:gd name="connsiteY6" fmla="*/ 1075975 h 1387059"/>
              <a:gd name="connsiteX7" fmla="*/ 999241 w 4920792"/>
              <a:gd name="connsiteY7" fmla="*/ 1085401 h 1387059"/>
              <a:gd name="connsiteX8" fmla="*/ 1159497 w 4920792"/>
              <a:gd name="connsiteY8" fmla="*/ 1113682 h 1387059"/>
              <a:gd name="connsiteX9" fmla="*/ 1357460 w 4920792"/>
              <a:gd name="connsiteY9" fmla="*/ 1104255 h 1387059"/>
              <a:gd name="connsiteX10" fmla="*/ 1569006 w 4920792"/>
              <a:gd name="connsiteY10" fmla="*/ 1025499 h 1387059"/>
              <a:gd name="connsiteX11" fmla="*/ 1864193 w 4920792"/>
              <a:gd name="connsiteY11" fmla="*/ 1000774 h 1387059"/>
              <a:gd name="connsiteX12" fmla="*/ 2070769 w 4920792"/>
              <a:gd name="connsiteY12" fmla="*/ 907620 h 1387059"/>
              <a:gd name="connsiteX13" fmla="*/ 2257377 w 4920792"/>
              <a:gd name="connsiteY13" fmla="*/ 862715 h 1387059"/>
              <a:gd name="connsiteX14" fmla="*/ 2449555 w 4920792"/>
              <a:gd name="connsiteY14" fmla="*/ 853288 h 1387059"/>
              <a:gd name="connsiteX15" fmla="*/ 2658359 w 4920792"/>
              <a:gd name="connsiteY15" fmla="*/ 670622 h 1387059"/>
              <a:gd name="connsiteX16" fmla="*/ 2903456 w 4920792"/>
              <a:gd name="connsiteY16" fmla="*/ 519793 h 1387059"/>
              <a:gd name="connsiteX17" fmla="*/ 3044858 w 4920792"/>
              <a:gd name="connsiteY17" fmla="*/ 425525 h 1387059"/>
              <a:gd name="connsiteX18" fmla="*/ 3261674 w 4920792"/>
              <a:gd name="connsiteY18" fmla="*/ 387818 h 1387059"/>
              <a:gd name="connsiteX19" fmla="*/ 3572759 w 4920792"/>
              <a:gd name="connsiteY19" fmla="*/ 406671 h 1387059"/>
              <a:gd name="connsiteX20" fmla="*/ 3817856 w 4920792"/>
              <a:gd name="connsiteY20" fmla="*/ 538647 h 1387059"/>
              <a:gd name="connsiteX21" fmla="*/ 3996965 w 4920792"/>
              <a:gd name="connsiteY21" fmla="*/ 614061 h 1387059"/>
              <a:gd name="connsiteX22" fmla="*/ 4119514 w 4920792"/>
              <a:gd name="connsiteY22" fmla="*/ 623488 h 1387059"/>
              <a:gd name="connsiteX23" fmla="*/ 4128940 w 4920792"/>
              <a:gd name="connsiteY23" fmla="*/ 519793 h 1387059"/>
              <a:gd name="connsiteX24" fmla="*/ 4072380 w 4920792"/>
              <a:gd name="connsiteY24" fmla="*/ 368964 h 1387059"/>
              <a:gd name="connsiteX25" fmla="*/ 4034672 w 4920792"/>
              <a:gd name="connsiteY25" fmla="*/ 218135 h 1387059"/>
              <a:gd name="connsiteX26" fmla="*/ 4025246 w 4920792"/>
              <a:gd name="connsiteY26" fmla="*/ 57880 h 1387059"/>
              <a:gd name="connsiteX27" fmla="*/ 4072380 w 4920792"/>
              <a:gd name="connsiteY27" fmla="*/ 1319 h 1387059"/>
              <a:gd name="connsiteX28" fmla="*/ 4355184 w 4920792"/>
              <a:gd name="connsiteY28" fmla="*/ 105014 h 1387059"/>
              <a:gd name="connsiteX29" fmla="*/ 4562573 w 4920792"/>
              <a:gd name="connsiteY29" fmla="*/ 189855 h 1387059"/>
              <a:gd name="connsiteX30" fmla="*/ 4760536 w 4920792"/>
              <a:gd name="connsiteY30" fmla="*/ 255843 h 1387059"/>
              <a:gd name="connsiteX31" fmla="*/ 4920792 w 4920792"/>
              <a:gd name="connsiteY31" fmla="*/ 312403 h 1387059"/>
              <a:gd name="connsiteX0" fmla="*/ 0 w 4920792"/>
              <a:gd name="connsiteY0" fmla="*/ 1387059 h 1387059"/>
              <a:gd name="connsiteX1" fmla="*/ 395926 w 4920792"/>
              <a:gd name="connsiteY1" fmla="*/ 1349352 h 1387059"/>
              <a:gd name="connsiteX2" fmla="*/ 518474 w 4920792"/>
              <a:gd name="connsiteY2" fmla="*/ 1368206 h 1387059"/>
              <a:gd name="connsiteX3" fmla="*/ 631596 w 4920792"/>
              <a:gd name="connsiteY3" fmla="*/ 1283364 h 1387059"/>
              <a:gd name="connsiteX4" fmla="*/ 612743 w 4920792"/>
              <a:gd name="connsiteY4" fmla="*/ 1113682 h 1387059"/>
              <a:gd name="connsiteX5" fmla="*/ 697584 w 4920792"/>
              <a:gd name="connsiteY5" fmla="*/ 1066548 h 1387059"/>
              <a:gd name="connsiteX6" fmla="*/ 848413 w 4920792"/>
              <a:gd name="connsiteY6" fmla="*/ 1075975 h 1387059"/>
              <a:gd name="connsiteX7" fmla="*/ 999241 w 4920792"/>
              <a:gd name="connsiteY7" fmla="*/ 1085401 h 1387059"/>
              <a:gd name="connsiteX8" fmla="*/ 1159497 w 4920792"/>
              <a:gd name="connsiteY8" fmla="*/ 1113682 h 1387059"/>
              <a:gd name="connsiteX9" fmla="*/ 1357460 w 4920792"/>
              <a:gd name="connsiteY9" fmla="*/ 1104255 h 1387059"/>
              <a:gd name="connsiteX10" fmla="*/ 1569006 w 4920792"/>
              <a:gd name="connsiteY10" fmla="*/ 1025499 h 1387059"/>
              <a:gd name="connsiteX11" fmla="*/ 1864193 w 4920792"/>
              <a:gd name="connsiteY11" fmla="*/ 1000774 h 1387059"/>
              <a:gd name="connsiteX12" fmla="*/ 2070769 w 4920792"/>
              <a:gd name="connsiteY12" fmla="*/ 907620 h 1387059"/>
              <a:gd name="connsiteX13" fmla="*/ 2257377 w 4920792"/>
              <a:gd name="connsiteY13" fmla="*/ 862715 h 1387059"/>
              <a:gd name="connsiteX14" fmla="*/ 2449555 w 4920792"/>
              <a:gd name="connsiteY14" fmla="*/ 853288 h 1387059"/>
              <a:gd name="connsiteX15" fmla="*/ 2699922 w 4920792"/>
              <a:gd name="connsiteY15" fmla="*/ 687247 h 1387059"/>
              <a:gd name="connsiteX16" fmla="*/ 2903456 w 4920792"/>
              <a:gd name="connsiteY16" fmla="*/ 519793 h 1387059"/>
              <a:gd name="connsiteX17" fmla="*/ 3044858 w 4920792"/>
              <a:gd name="connsiteY17" fmla="*/ 425525 h 1387059"/>
              <a:gd name="connsiteX18" fmla="*/ 3261674 w 4920792"/>
              <a:gd name="connsiteY18" fmla="*/ 387818 h 1387059"/>
              <a:gd name="connsiteX19" fmla="*/ 3572759 w 4920792"/>
              <a:gd name="connsiteY19" fmla="*/ 406671 h 1387059"/>
              <a:gd name="connsiteX20" fmla="*/ 3817856 w 4920792"/>
              <a:gd name="connsiteY20" fmla="*/ 538647 h 1387059"/>
              <a:gd name="connsiteX21" fmla="*/ 3996965 w 4920792"/>
              <a:gd name="connsiteY21" fmla="*/ 614061 h 1387059"/>
              <a:gd name="connsiteX22" fmla="*/ 4119514 w 4920792"/>
              <a:gd name="connsiteY22" fmla="*/ 623488 h 1387059"/>
              <a:gd name="connsiteX23" fmla="*/ 4128940 w 4920792"/>
              <a:gd name="connsiteY23" fmla="*/ 519793 h 1387059"/>
              <a:gd name="connsiteX24" fmla="*/ 4072380 w 4920792"/>
              <a:gd name="connsiteY24" fmla="*/ 368964 h 1387059"/>
              <a:gd name="connsiteX25" fmla="*/ 4034672 w 4920792"/>
              <a:gd name="connsiteY25" fmla="*/ 218135 h 1387059"/>
              <a:gd name="connsiteX26" fmla="*/ 4025246 w 4920792"/>
              <a:gd name="connsiteY26" fmla="*/ 57880 h 1387059"/>
              <a:gd name="connsiteX27" fmla="*/ 4072380 w 4920792"/>
              <a:gd name="connsiteY27" fmla="*/ 1319 h 1387059"/>
              <a:gd name="connsiteX28" fmla="*/ 4355184 w 4920792"/>
              <a:gd name="connsiteY28" fmla="*/ 105014 h 1387059"/>
              <a:gd name="connsiteX29" fmla="*/ 4562573 w 4920792"/>
              <a:gd name="connsiteY29" fmla="*/ 189855 h 1387059"/>
              <a:gd name="connsiteX30" fmla="*/ 4760536 w 4920792"/>
              <a:gd name="connsiteY30" fmla="*/ 255843 h 1387059"/>
              <a:gd name="connsiteX31" fmla="*/ 4920792 w 4920792"/>
              <a:gd name="connsiteY31" fmla="*/ 312403 h 1387059"/>
              <a:gd name="connsiteX0" fmla="*/ 0 w 4920792"/>
              <a:gd name="connsiteY0" fmla="*/ 1387059 h 1387059"/>
              <a:gd name="connsiteX1" fmla="*/ 395926 w 4920792"/>
              <a:gd name="connsiteY1" fmla="*/ 1349352 h 1387059"/>
              <a:gd name="connsiteX2" fmla="*/ 518474 w 4920792"/>
              <a:gd name="connsiteY2" fmla="*/ 1368206 h 1387059"/>
              <a:gd name="connsiteX3" fmla="*/ 631596 w 4920792"/>
              <a:gd name="connsiteY3" fmla="*/ 1283364 h 1387059"/>
              <a:gd name="connsiteX4" fmla="*/ 612743 w 4920792"/>
              <a:gd name="connsiteY4" fmla="*/ 1113682 h 1387059"/>
              <a:gd name="connsiteX5" fmla="*/ 697584 w 4920792"/>
              <a:gd name="connsiteY5" fmla="*/ 1066548 h 1387059"/>
              <a:gd name="connsiteX6" fmla="*/ 848413 w 4920792"/>
              <a:gd name="connsiteY6" fmla="*/ 1075975 h 1387059"/>
              <a:gd name="connsiteX7" fmla="*/ 999241 w 4920792"/>
              <a:gd name="connsiteY7" fmla="*/ 1085401 h 1387059"/>
              <a:gd name="connsiteX8" fmla="*/ 1159497 w 4920792"/>
              <a:gd name="connsiteY8" fmla="*/ 1113682 h 1387059"/>
              <a:gd name="connsiteX9" fmla="*/ 1357460 w 4920792"/>
              <a:gd name="connsiteY9" fmla="*/ 1104255 h 1387059"/>
              <a:gd name="connsiteX10" fmla="*/ 1569006 w 4920792"/>
              <a:gd name="connsiteY10" fmla="*/ 1025499 h 1387059"/>
              <a:gd name="connsiteX11" fmla="*/ 1864193 w 4920792"/>
              <a:gd name="connsiteY11" fmla="*/ 1000774 h 1387059"/>
              <a:gd name="connsiteX12" fmla="*/ 2070769 w 4920792"/>
              <a:gd name="connsiteY12" fmla="*/ 907620 h 1387059"/>
              <a:gd name="connsiteX13" fmla="*/ 2257377 w 4920792"/>
              <a:gd name="connsiteY13" fmla="*/ 862715 h 1387059"/>
              <a:gd name="connsiteX14" fmla="*/ 2449555 w 4920792"/>
              <a:gd name="connsiteY14" fmla="*/ 853288 h 1387059"/>
              <a:gd name="connsiteX15" fmla="*/ 2699922 w 4920792"/>
              <a:gd name="connsiteY15" fmla="*/ 687247 h 1387059"/>
              <a:gd name="connsiteX16" fmla="*/ 2928394 w 4920792"/>
              <a:gd name="connsiteY16" fmla="*/ 565513 h 1387059"/>
              <a:gd name="connsiteX17" fmla="*/ 3044858 w 4920792"/>
              <a:gd name="connsiteY17" fmla="*/ 425525 h 1387059"/>
              <a:gd name="connsiteX18" fmla="*/ 3261674 w 4920792"/>
              <a:gd name="connsiteY18" fmla="*/ 387818 h 1387059"/>
              <a:gd name="connsiteX19" fmla="*/ 3572759 w 4920792"/>
              <a:gd name="connsiteY19" fmla="*/ 406671 h 1387059"/>
              <a:gd name="connsiteX20" fmla="*/ 3817856 w 4920792"/>
              <a:gd name="connsiteY20" fmla="*/ 538647 h 1387059"/>
              <a:gd name="connsiteX21" fmla="*/ 3996965 w 4920792"/>
              <a:gd name="connsiteY21" fmla="*/ 614061 h 1387059"/>
              <a:gd name="connsiteX22" fmla="*/ 4119514 w 4920792"/>
              <a:gd name="connsiteY22" fmla="*/ 623488 h 1387059"/>
              <a:gd name="connsiteX23" fmla="*/ 4128940 w 4920792"/>
              <a:gd name="connsiteY23" fmla="*/ 519793 h 1387059"/>
              <a:gd name="connsiteX24" fmla="*/ 4072380 w 4920792"/>
              <a:gd name="connsiteY24" fmla="*/ 368964 h 1387059"/>
              <a:gd name="connsiteX25" fmla="*/ 4034672 w 4920792"/>
              <a:gd name="connsiteY25" fmla="*/ 218135 h 1387059"/>
              <a:gd name="connsiteX26" fmla="*/ 4025246 w 4920792"/>
              <a:gd name="connsiteY26" fmla="*/ 57880 h 1387059"/>
              <a:gd name="connsiteX27" fmla="*/ 4072380 w 4920792"/>
              <a:gd name="connsiteY27" fmla="*/ 1319 h 1387059"/>
              <a:gd name="connsiteX28" fmla="*/ 4355184 w 4920792"/>
              <a:gd name="connsiteY28" fmla="*/ 105014 h 1387059"/>
              <a:gd name="connsiteX29" fmla="*/ 4562573 w 4920792"/>
              <a:gd name="connsiteY29" fmla="*/ 189855 h 1387059"/>
              <a:gd name="connsiteX30" fmla="*/ 4760536 w 4920792"/>
              <a:gd name="connsiteY30" fmla="*/ 255843 h 1387059"/>
              <a:gd name="connsiteX31" fmla="*/ 4920792 w 4920792"/>
              <a:gd name="connsiteY31" fmla="*/ 312403 h 1387059"/>
              <a:gd name="connsiteX0" fmla="*/ 0 w 4920792"/>
              <a:gd name="connsiteY0" fmla="*/ 1387059 h 1387059"/>
              <a:gd name="connsiteX1" fmla="*/ 395926 w 4920792"/>
              <a:gd name="connsiteY1" fmla="*/ 1349352 h 1387059"/>
              <a:gd name="connsiteX2" fmla="*/ 518474 w 4920792"/>
              <a:gd name="connsiteY2" fmla="*/ 1368206 h 1387059"/>
              <a:gd name="connsiteX3" fmla="*/ 631596 w 4920792"/>
              <a:gd name="connsiteY3" fmla="*/ 1283364 h 1387059"/>
              <a:gd name="connsiteX4" fmla="*/ 612743 w 4920792"/>
              <a:gd name="connsiteY4" fmla="*/ 1113682 h 1387059"/>
              <a:gd name="connsiteX5" fmla="*/ 697584 w 4920792"/>
              <a:gd name="connsiteY5" fmla="*/ 1066548 h 1387059"/>
              <a:gd name="connsiteX6" fmla="*/ 848413 w 4920792"/>
              <a:gd name="connsiteY6" fmla="*/ 1075975 h 1387059"/>
              <a:gd name="connsiteX7" fmla="*/ 999241 w 4920792"/>
              <a:gd name="connsiteY7" fmla="*/ 1085401 h 1387059"/>
              <a:gd name="connsiteX8" fmla="*/ 1159497 w 4920792"/>
              <a:gd name="connsiteY8" fmla="*/ 1113682 h 1387059"/>
              <a:gd name="connsiteX9" fmla="*/ 1357460 w 4920792"/>
              <a:gd name="connsiteY9" fmla="*/ 1104255 h 1387059"/>
              <a:gd name="connsiteX10" fmla="*/ 1569006 w 4920792"/>
              <a:gd name="connsiteY10" fmla="*/ 1025499 h 1387059"/>
              <a:gd name="connsiteX11" fmla="*/ 1864193 w 4920792"/>
              <a:gd name="connsiteY11" fmla="*/ 1000774 h 1387059"/>
              <a:gd name="connsiteX12" fmla="*/ 2070769 w 4920792"/>
              <a:gd name="connsiteY12" fmla="*/ 907620 h 1387059"/>
              <a:gd name="connsiteX13" fmla="*/ 2257377 w 4920792"/>
              <a:gd name="connsiteY13" fmla="*/ 862715 h 1387059"/>
              <a:gd name="connsiteX14" fmla="*/ 2449555 w 4920792"/>
              <a:gd name="connsiteY14" fmla="*/ 853288 h 1387059"/>
              <a:gd name="connsiteX15" fmla="*/ 2699922 w 4920792"/>
              <a:gd name="connsiteY15" fmla="*/ 687247 h 1387059"/>
              <a:gd name="connsiteX16" fmla="*/ 2928394 w 4920792"/>
              <a:gd name="connsiteY16" fmla="*/ 565513 h 1387059"/>
              <a:gd name="connsiteX17" fmla="*/ 3044858 w 4920792"/>
              <a:gd name="connsiteY17" fmla="*/ 425525 h 1387059"/>
              <a:gd name="connsiteX18" fmla="*/ 3261674 w 4920792"/>
              <a:gd name="connsiteY18" fmla="*/ 387818 h 1387059"/>
              <a:gd name="connsiteX19" fmla="*/ 3572759 w 4920792"/>
              <a:gd name="connsiteY19" fmla="*/ 406671 h 1387059"/>
              <a:gd name="connsiteX20" fmla="*/ 3817856 w 4920792"/>
              <a:gd name="connsiteY20" fmla="*/ 538647 h 1387059"/>
              <a:gd name="connsiteX21" fmla="*/ 3996965 w 4920792"/>
              <a:gd name="connsiteY21" fmla="*/ 614061 h 1387059"/>
              <a:gd name="connsiteX22" fmla="*/ 4338589 w 4920792"/>
              <a:gd name="connsiteY22" fmla="*/ 833038 h 1387059"/>
              <a:gd name="connsiteX23" fmla="*/ 4128940 w 4920792"/>
              <a:gd name="connsiteY23" fmla="*/ 519793 h 1387059"/>
              <a:gd name="connsiteX24" fmla="*/ 4072380 w 4920792"/>
              <a:gd name="connsiteY24" fmla="*/ 368964 h 1387059"/>
              <a:gd name="connsiteX25" fmla="*/ 4034672 w 4920792"/>
              <a:gd name="connsiteY25" fmla="*/ 218135 h 1387059"/>
              <a:gd name="connsiteX26" fmla="*/ 4025246 w 4920792"/>
              <a:gd name="connsiteY26" fmla="*/ 57880 h 1387059"/>
              <a:gd name="connsiteX27" fmla="*/ 4072380 w 4920792"/>
              <a:gd name="connsiteY27" fmla="*/ 1319 h 1387059"/>
              <a:gd name="connsiteX28" fmla="*/ 4355184 w 4920792"/>
              <a:gd name="connsiteY28" fmla="*/ 105014 h 1387059"/>
              <a:gd name="connsiteX29" fmla="*/ 4562573 w 4920792"/>
              <a:gd name="connsiteY29" fmla="*/ 189855 h 1387059"/>
              <a:gd name="connsiteX30" fmla="*/ 4760536 w 4920792"/>
              <a:gd name="connsiteY30" fmla="*/ 255843 h 1387059"/>
              <a:gd name="connsiteX31" fmla="*/ 4920792 w 4920792"/>
              <a:gd name="connsiteY31" fmla="*/ 312403 h 1387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920792" h="1387059">
                <a:moveTo>
                  <a:pt x="0" y="1387059"/>
                </a:moveTo>
                <a:cubicBezTo>
                  <a:pt x="154757" y="1369776"/>
                  <a:pt x="309514" y="1352494"/>
                  <a:pt x="395926" y="1349352"/>
                </a:cubicBezTo>
                <a:cubicBezTo>
                  <a:pt x="482338" y="1346210"/>
                  <a:pt x="479196" y="1379204"/>
                  <a:pt x="518474" y="1368206"/>
                </a:cubicBezTo>
                <a:cubicBezTo>
                  <a:pt x="557752" y="1357208"/>
                  <a:pt x="615885" y="1325785"/>
                  <a:pt x="631596" y="1283364"/>
                </a:cubicBezTo>
                <a:cubicBezTo>
                  <a:pt x="647307" y="1240943"/>
                  <a:pt x="601745" y="1149818"/>
                  <a:pt x="612743" y="1113682"/>
                </a:cubicBezTo>
                <a:cubicBezTo>
                  <a:pt x="623741" y="1077546"/>
                  <a:pt x="658306" y="1072832"/>
                  <a:pt x="697584" y="1066548"/>
                </a:cubicBezTo>
                <a:cubicBezTo>
                  <a:pt x="736862" y="1060263"/>
                  <a:pt x="848413" y="1075975"/>
                  <a:pt x="848413" y="1075975"/>
                </a:cubicBezTo>
                <a:cubicBezTo>
                  <a:pt x="898689" y="1079117"/>
                  <a:pt x="947394" y="1079117"/>
                  <a:pt x="999241" y="1085401"/>
                </a:cubicBezTo>
                <a:cubicBezTo>
                  <a:pt x="1051088" y="1091685"/>
                  <a:pt x="1099794" y="1110540"/>
                  <a:pt x="1159497" y="1113682"/>
                </a:cubicBezTo>
                <a:lnTo>
                  <a:pt x="1357460" y="1104255"/>
                </a:lnTo>
                <a:cubicBezTo>
                  <a:pt x="1425711" y="1089558"/>
                  <a:pt x="1484551" y="1042746"/>
                  <a:pt x="1569006" y="1025499"/>
                </a:cubicBezTo>
                <a:cubicBezTo>
                  <a:pt x="1653462" y="1008252"/>
                  <a:pt x="1780566" y="1020421"/>
                  <a:pt x="1864193" y="1000774"/>
                </a:cubicBezTo>
                <a:cubicBezTo>
                  <a:pt x="1947820" y="981127"/>
                  <a:pt x="2005238" y="930630"/>
                  <a:pt x="2070769" y="907620"/>
                </a:cubicBezTo>
                <a:cubicBezTo>
                  <a:pt x="2136300" y="884610"/>
                  <a:pt x="2194246" y="871770"/>
                  <a:pt x="2257377" y="862715"/>
                </a:cubicBezTo>
                <a:cubicBezTo>
                  <a:pt x="2320508" y="853660"/>
                  <a:pt x="2375798" y="882533"/>
                  <a:pt x="2449555" y="853288"/>
                </a:cubicBezTo>
                <a:cubicBezTo>
                  <a:pt x="2523312" y="824043"/>
                  <a:pt x="2620116" y="735209"/>
                  <a:pt x="2699922" y="687247"/>
                </a:cubicBezTo>
                <a:cubicBezTo>
                  <a:pt x="2779728" y="639285"/>
                  <a:pt x="2870905" y="609133"/>
                  <a:pt x="2928394" y="565513"/>
                </a:cubicBezTo>
                <a:cubicBezTo>
                  <a:pt x="2985883" y="521893"/>
                  <a:pt x="2989311" y="455141"/>
                  <a:pt x="3044858" y="425525"/>
                </a:cubicBezTo>
                <a:cubicBezTo>
                  <a:pt x="3100405" y="395909"/>
                  <a:pt x="3173691" y="390960"/>
                  <a:pt x="3261674" y="387818"/>
                </a:cubicBezTo>
                <a:cubicBezTo>
                  <a:pt x="3349657" y="384676"/>
                  <a:pt x="3480062" y="381533"/>
                  <a:pt x="3572759" y="406671"/>
                </a:cubicBezTo>
                <a:cubicBezTo>
                  <a:pt x="3665456" y="431809"/>
                  <a:pt x="3747155" y="504082"/>
                  <a:pt x="3817856" y="538647"/>
                </a:cubicBezTo>
                <a:cubicBezTo>
                  <a:pt x="3888557" y="573212"/>
                  <a:pt x="3910176" y="564996"/>
                  <a:pt x="3996965" y="614061"/>
                </a:cubicBezTo>
                <a:cubicBezTo>
                  <a:pt x="4083754" y="663126"/>
                  <a:pt x="4316593" y="848749"/>
                  <a:pt x="4338589" y="833038"/>
                </a:cubicBezTo>
                <a:cubicBezTo>
                  <a:pt x="4360585" y="817327"/>
                  <a:pt x="4173308" y="597139"/>
                  <a:pt x="4128940" y="519793"/>
                </a:cubicBezTo>
                <a:cubicBezTo>
                  <a:pt x="4084572" y="442447"/>
                  <a:pt x="4088091" y="419240"/>
                  <a:pt x="4072380" y="368964"/>
                </a:cubicBezTo>
                <a:cubicBezTo>
                  <a:pt x="4056669" y="318688"/>
                  <a:pt x="4042528" y="269982"/>
                  <a:pt x="4034672" y="218135"/>
                </a:cubicBezTo>
                <a:cubicBezTo>
                  <a:pt x="4026816" y="166288"/>
                  <a:pt x="4018961" y="94016"/>
                  <a:pt x="4025246" y="57880"/>
                </a:cubicBezTo>
                <a:cubicBezTo>
                  <a:pt x="4031531" y="21744"/>
                  <a:pt x="4017390" y="-6537"/>
                  <a:pt x="4072380" y="1319"/>
                </a:cubicBezTo>
                <a:cubicBezTo>
                  <a:pt x="4127370" y="9175"/>
                  <a:pt x="4273485" y="73591"/>
                  <a:pt x="4355184" y="105014"/>
                </a:cubicBezTo>
                <a:cubicBezTo>
                  <a:pt x="4436883" y="136437"/>
                  <a:pt x="4495014" y="164717"/>
                  <a:pt x="4562573" y="189855"/>
                </a:cubicBezTo>
                <a:cubicBezTo>
                  <a:pt x="4630132" y="214993"/>
                  <a:pt x="4700833" y="235418"/>
                  <a:pt x="4760536" y="255843"/>
                </a:cubicBezTo>
                <a:cubicBezTo>
                  <a:pt x="4820239" y="276268"/>
                  <a:pt x="4870515" y="294335"/>
                  <a:pt x="4920792" y="312403"/>
                </a:cubicBez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C52A410D-EA46-4501-9D18-FAC84F81DCC5}"/>
              </a:ext>
            </a:extLst>
          </p:cNvPr>
          <p:cNvSpPr/>
          <p:nvPr/>
        </p:nvSpPr>
        <p:spPr>
          <a:xfrm>
            <a:off x="8389856" y="575035"/>
            <a:ext cx="2686639" cy="575803"/>
          </a:xfrm>
          <a:custGeom>
            <a:avLst/>
            <a:gdLst>
              <a:gd name="connsiteX0" fmla="*/ 0 w 2686639"/>
              <a:gd name="connsiteY0" fmla="*/ 65988 h 575803"/>
              <a:gd name="connsiteX1" fmla="*/ 669303 w 2686639"/>
              <a:gd name="connsiteY1" fmla="*/ 480767 h 575803"/>
              <a:gd name="connsiteX2" fmla="*/ 923826 w 2686639"/>
              <a:gd name="connsiteY2" fmla="*/ 575035 h 575803"/>
              <a:gd name="connsiteX3" fmla="*/ 1225484 w 2686639"/>
              <a:gd name="connsiteY3" fmla="*/ 527901 h 575803"/>
              <a:gd name="connsiteX4" fmla="*/ 1480008 w 2686639"/>
              <a:gd name="connsiteY4" fmla="*/ 490194 h 575803"/>
              <a:gd name="connsiteX5" fmla="*/ 1687398 w 2686639"/>
              <a:gd name="connsiteY5" fmla="*/ 527901 h 575803"/>
              <a:gd name="connsiteX6" fmla="*/ 2234152 w 2686639"/>
              <a:gd name="connsiteY6" fmla="*/ 377072 h 575803"/>
              <a:gd name="connsiteX7" fmla="*/ 2592371 w 2686639"/>
              <a:gd name="connsiteY7" fmla="*/ 169683 h 575803"/>
              <a:gd name="connsiteX8" fmla="*/ 2658358 w 2686639"/>
              <a:gd name="connsiteY8" fmla="*/ 65988 h 575803"/>
              <a:gd name="connsiteX9" fmla="*/ 2658358 w 2686639"/>
              <a:gd name="connsiteY9" fmla="*/ 65988 h 575803"/>
              <a:gd name="connsiteX10" fmla="*/ 2686639 w 2686639"/>
              <a:gd name="connsiteY10" fmla="*/ 0 h 575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86639" h="575803">
                <a:moveTo>
                  <a:pt x="0" y="65988"/>
                </a:moveTo>
                <a:cubicBezTo>
                  <a:pt x="257666" y="230957"/>
                  <a:pt x="515332" y="395926"/>
                  <a:pt x="669303" y="480767"/>
                </a:cubicBezTo>
                <a:cubicBezTo>
                  <a:pt x="823274" y="565608"/>
                  <a:pt x="831129" y="567179"/>
                  <a:pt x="923826" y="575035"/>
                </a:cubicBezTo>
                <a:cubicBezTo>
                  <a:pt x="1016523" y="582891"/>
                  <a:pt x="1225484" y="527901"/>
                  <a:pt x="1225484" y="527901"/>
                </a:cubicBezTo>
                <a:cubicBezTo>
                  <a:pt x="1318181" y="513761"/>
                  <a:pt x="1403022" y="490194"/>
                  <a:pt x="1480008" y="490194"/>
                </a:cubicBezTo>
                <a:cubicBezTo>
                  <a:pt x="1556994" y="490194"/>
                  <a:pt x="1561707" y="546755"/>
                  <a:pt x="1687398" y="527901"/>
                </a:cubicBezTo>
                <a:cubicBezTo>
                  <a:pt x="1813089" y="509047"/>
                  <a:pt x="2083323" y="436775"/>
                  <a:pt x="2234152" y="377072"/>
                </a:cubicBezTo>
                <a:cubicBezTo>
                  <a:pt x="2384981" y="317369"/>
                  <a:pt x="2521670" y="221530"/>
                  <a:pt x="2592371" y="169683"/>
                </a:cubicBezTo>
                <a:cubicBezTo>
                  <a:pt x="2663072" y="117836"/>
                  <a:pt x="2658358" y="65988"/>
                  <a:pt x="2658358" y="65988"/>
                </a:cubicBezTo>
                <a:lnTo>
                  <a:pt x="2658358" y="65988"/>
                </a:lnTo>
                <a:lnTo>
                  <a:pt x="2686639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16A33988-40AC-4CDA-9666-201A140318BD}"/>
              </a:ext>
            </a:extLst>
          </p:cNvPr>
          <p:cNvSpPr/>
          <p:nvPr/>
        </p:nvSpPr>
        <p:spPr>
          <a:xfrm>
            <a:off x="10937450" y="669303"/>
            <a:ext cx="308727" cy="1055802"/>
          </a:xfrm>
          <a:custGeom>
            <a:avLst/>
            <a:gdLst>
              <a:gd name="connsiteX0" fmla="*/ 252166 w 308727"/>
              <a:gd name="connsiteY0" fmla="*/ 1055802 h 1055802"/>
              <a:gd name="connsiteX1" fmla="*/ 44777 w 308727"/>
              <a:gd name="connsiteY1" fmla="*/ 810705 h 1055802"/>
              <a:gd name="connsiteX2" fmla="*/ 7070 w 308727"/>
              <a:gd name="connsiteY2" fmla="*/ 593889 h 1055802"/>
              <a:gd name="connsiteX3" fmla="*/ 25923 w 308727"/>
              <a:gd name="connsiteY3" fmla="*/ 424206 h 1055802"/>
              <a:gd name="connsiteX4" fmla="*/ 252166 w 308727"/>
              <a:gd name="connsiteY4" fmla="*/ 169683 h 1055802"/>
              <a:gd name="connsiteX5" fmla="*/ 308727 w 308727"/>
              <a:gd name="connsiteY5" fmla="*/ 0 h 1055802"/>
              <a:gd name="connsiteX6" fmla="*/ 308727 w 308727"/>
              <a:gd name="connsiteY6" fmla="*/ 0 h 1055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727" h="1055802">
                <a:moveTo>
                  <a:pt x="252166" y="1055802"/>
                </a:moveTo>
                <a:cubicBezTo>
                  <a:pt x="168896" y="971746"/>
                  <a:pt x="85626" y="887690"/>
                  <a:pt x="44777" y="810705"/>
                </a:cubicBezTo>
                <a:cubicBezTo>
                  <a:pt x="3928" y="733720"/>
                  <a:pt x="10212" y="658305"/>
                  <a:pt x="7070" y="593889"/>
                </a:cubicBezTo>
                <a:cubicBezTo>
                  <a:pt x="3928" y="529472"/>
                  <a:pt x="-14926" y="494907"/>
                  <a:pt x="25923" y="424206"/>
                </a:cubicBezTo>
                <a:cubicBezTo>
                  <a:pt x="66772" y="353505"/>
                  <a:pt x="205032" y="240384"/>
                  <a:pt x="252166" y="169683"/>
                </a:cubicBezTo>
                <a:cubicBezTo>
                  <a:pt x="299300" y="98982"/>
                  <a:pt x="308727" y="0"/>
                  <a:pt x="308727" y="0"/>
                </a:cubicBezTo>
                <a:lnTo>
                  <a:pt x="308727" y="0"/>
                </a:lnTo>
              </a:path>
            </a:pathLst>
          </a:cu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96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</a:t>
            </a:r>
            <a:r>
              <a:rPr lang="en-US" dirty="0" err="1"/>
              <a:t>Aijen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24275" cy="4667250"/>
          </a:xfrm>
        </p:spPr>
        <p:txBody>
          <a:bodyPr>
            <a:normAutofit/>
          </a:bodyPr>
          <a:lstStyle/>
          <a:p>
            <a:r>
              <a:rPr lang="en-US" dirty="0" err="1"/>
              <a:t>Grondstofwinning</a:t>
            </a:r>
            <a:endParaRPr lang="en-US" dirty="0"/>
          </a:p>
          <a:p>
            <a:r>
              <a:rPr lang="en-US" dirty="0" err="1"/>
              <a:t>Gebiedsontwikkeling</a:t>
            </a:r>
            <a:endParaRPr lang="en-US" dirty="0"/>
          </a:p>
          <a:p>
            <a:r>
              <a:rPr lang="en-US" dirty="0" err="1"/>
              <a:t>Dijkversterking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Terrassenlandschap</a:t>
            </a:r>
            <a:r>
              <a:rPr lang="en-US" dirty="0"/>
              <a:t>      Maas</a:t>
            </a:r>
          </a:p>
          <a:p>
            <a:r>
              <a:rPr lang="en-US" dirty="0" err="1"/>
              <a:t>Pleistoceen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28999F5-CDB0-42B7-BA9D-B0F893D36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06"/>
          <a:stretch/>
        </p:blipFill>
        <p:spPr>
          <a:xfrm>
            <a:off x="5834717" y="663577"/>
            <a:ext cx="6184385" cy="5829298"/>
          </a:xfrm>
          <a:prstGeom prst="rect">
            <a:avLst/>
          </a:prstGeom>
        </p:spPr>
      </p:pic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C4A7AAA6-FB81-4C2C-AB44-F929D401BED5}"/>
              </a:ext>
            </a:extLst>
          </p:cNvPr>
          <p:cNvSpPr/>
          <p:nvPr/>
        </p:nvSpPr>
        <p:spPr>
          <a:xfrm>
            <a:off x="8932442" y="2780962"/>
            <a:ext cx="1107354" cy="2174657"/>
          </a:xfrm>
          <a:custGeom>
            <a:avLst/>
            <a:gdLst>
              <a:gd name="connsiteX0" fmla="*/ 2008 w 1107354"/>
              <a:gd name="connsiteY0" fmla="*/ 338 h 2174657"/>
              <a:gd name="connsiteX1" fmla="*/ 97258 w 1107354"/>
              <a:gd name="connsiteY1" fmla="*/ 200363 h 2174657"/>
              <a:gd name="connsiteX2" fmla="*/ 173458 w 1107354"/>
              <a:gd name="connsiteY2" fmla="*/ 495638 h 2174657"/>
              <a:gd name="connsiteX3" fmla="*/ 144883 w 1107354"/>
              <a:gd name="connsiteY3" fmla="*/ 752813 h 2174657"/>
              <a:gd name="connsiteX4" fmla="*/ 240133 w 1107354"/>
              <a:gd name="connsiteY4" fmla="*/ 962363 h 2174657"/>
              <a:gd name="connsiteX5" fmla="*/ 363958 w 1107354"/>
              <a:gd name="connsiteY5" fmla="*/ 1114763 h 2174657"/>
              <a:gd name="connsiteX6" fmla="*/ 440158 w 1107354"/>
              <a:gd name="connsiteY6" fmla="*/ 1371938 h 2174657"/>
              <a:gd name="connsiteX7" fmla="*/ 411583 w 1107354"/>
              <a:gd name="connsiteY7" fmla="*/ 1629113 h 2174657"/>
              <a:gd name="connsiteX8" fmla="*/ 468733 w 1107354"/>
              <a:gd name="connsiteY8" fmla="*/ 1829138 h 2174657"/>
              <a:gd name="connsiteX9" fmla="*/ 621133 w 1107354"/>
              <a:gd name="connsiteY9" fmla="*/ 1962488 h 2174657"/>
              <a:gd name="connsiteX10" fmla="*/ 821158 w 1107354"/>
              <a:gd name="connsiteY10" fmla="*/ 2048213 h 2174657"/>
              <a:gd name="connsiteX11" fmla="*/ 944983 w 1107354"/>
              <a:gd name="connsiteY11" fmla="*/ 2152988 h 2174657"/>
              <a:gd name="connsiteX12" fmla="*/ 1049758 w 1107354"/>
              <a:gd name="connsiteY12" fmla="*/ 2172038 h 2174657"/>
              <a:gd name="connsiteX13" fmla="*/ 1106908 w 1107354"/>
              <a:gd name="connsiteY13" fmla="*/ 2114888 h 2174657"/>
              <a:gd name="connsiteX14" fmla="*/ 1059283 w 1107354"/>
              <a:gd name="connsiteY14" fmla="*/ 1962488 h 2174657"/>
              <a:gd name="connsiteX15" fmla="*/ 811633 w 1107354"/>
              <a:gd name="connsiteY15" fmla="*/ 1838663 h 2174657"/>
              <a:gd name="connsiteX16" fmla="*/ 630658 w 1107354"/>
              <a:gd name="connsiteY16" fmla="*/ 1600538 h 2174657"/>
              <a:gd name="connsiteX17" fmla="*/ 430633 w 1107354"/>
              <a:gd name="connsiteY17" fmla="*/ 1152863 h 2174657"/>
              <a:gd name="connsiteX18" fmla="*/ 316333 w 1107354"/>
              <a:gd name="connsiteY18" fmla="*/ 809963 h 2174657"/>
              <a:gd name="connsiteX19" fmla="*/ 268708 w 1107354"/>
              <a:gd name="connsiteY19" fmla="*/ 467063 h 2174657"/>
              <a:gd name="connsiteX20" fmla="*/ 192508 w 1107354"/>
              <a:gd name="connsiteY20" fmla="*/ 162263 h 2174657"/>
              <a:gd name="connsiteX21" fmla="*/ 2008 w 1107354"/>
              <a:gd name="connsiteY21" fmla="*/ 338 h 217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07354" h="2174657">
                <a:moveTo>
                  <a:pt x="2008" y="338"/>
                </a:moveTo>
                <a:cubicBezTo>
                  <a:pt x="-13867" y="6688"/>
                  <a:pt x="68683" y="117813"/>
                  <a:pt x="97258" y="200363"/>
                </a:cubicBezTo>
                <a:cubicBezTo>
                  <a:pt x="125833" y="282913"/>
                  <a:pt x="165521" y="403563"/>
                  <a:pt x="173458" y="495638"/>
                </a:cubicBezTo>
                <a:cubicBezTo>
                  <a:pt x="181395" y="587713"/>
                  <a:pt x="133771" y="675026"/>
                  <a:pt x="144883" y="752813"/>
                </a:cubicBezTo>
                <a:cubicBezTo>
                  <a:pt x="155996" y="830601"/>
                  <a:pt x="203621" y="902038"/>
                  <a:pt x="240133" y="962363"/>
                </a:cubicBezTo>
                <a:cubicBezTo>
                  <a:pt x="276645" y="1022688"/>
                  <a:pt x="330621" y="1046501"/>
                  <a:pt x="363958" y="1114763"/>
                </a:cubicBezTo>
                <a:cubicBezTo>
                  <a:pt x="397295" y="1183025"/>
                  <a:pt x="432221" y="1286213"/>
                  <a:pt x="440158" y="1371938"/>
                </a:cubicBezTo>
                <a:cubicBezTo>
                  <a:pt x="448095" y="1457663"/>
                  <a:pt x="406821" y="1552913"/>
                  <a:pt x="411583" y="1629113"/>
                </a:cubicBezTo>
                <a:cubicBezTo>
                  <a:pt x="416345" y="1705313"/>
                  <a:pt x="433808" y="1773576"/>
                  <a:pt x="468733" y="1829138"/>
                </a:cubicBezTo>
                <a:cubicBezTo>
                  <a:pt x="503658" y="1884701"/>
                  <a:pt x="562396" y="1925976"/>
                  <a:pt x="621133" y="1962488"/>
                </a:cubicBezTo>
                <a:cubicBezTo>
                  <a:pt x="679870" y="1999000"/>
                  <a:pt x="767183" y="2016463"/>
                  <a:pt x="821158" y="2048213"/>
                </a:cubicBezTo>
                <a:cubicBezTo>
                  <a:pt x="875133" y="2079963"/>
                  <a:pt x="906883" y="2132351"/>
                  <a:pt x="944983" y="2152988"/>
                </a:cubicBezTo>
                <a:cubicBezTo>
                  <a:pt x="983083" y="2173625"/>
                  <a:pt x="1022771" y="2178388"/>
                  <a:pt x="1049758" y="2172038"/>
                </a:cubicBezTo>
                <a:cubicBezTo>
                  <a:pt x="1076745" y="2165688"/>
                  <a:pt x="1105320" y="2149813"/>
                  <a:pt x="1106908" y="2114888"/>
                </a:cubicBezTo>
                <a:cubicBezTo>
                  <a:pt x="1108496" y="2079963"/>
                  <a:pt x="1108496" y="2008526"/>
                  <a:pt x="1059283" y="1962488"/>
                </a:cubicBezTo>
                <a:cubicBezTo>
                  <a:pt x="1010070" y="1916450"/>
                  <a:pt x="883070" y="1898988"/>
                  <a:pt x="811633" y="1838663"/>
                </a:cubicBezTo>
                <a:cubicBezTo>
                  <a:pt x="740196" y="1778338"/>
                  <a:pt x="694158" y="1714838"/>
                  <a:pt x="630658" y="1600538"/>
                </a:cubicBezTo>
                <a:cubicBezTo>
                  <a:pt x="567158" y="1486238"/>
                  <a:pt x="483020" y="1284625"/>
                  <a:pt x="430633" y="1152863"/>
                </a:cubicBezTo>
                <a:cubicBezTo>
                  <a:pt x="378246" y="1021101"/>
                  <a:pt x="343321" y="924263"/>
                  <a:pt x="316333" y="809963"/>
                </a:cubicBezTo>
                <a:cubicBezTo>
                  <a:pt x="289345" y="695663"/>
                  <a:pt x="289346" y="575013"/>
                  <a:pt x="268708" y="467063"/>
                </a:cubicBezTo>
                <a:cubicBezTo>
                  <a:pt x="248070" y="359113"/>
                  <a:pt x="240133" y="246401"/>
                  <a:pt x="192508" y="162263"/>
                </a:cubicBezTo>
                <a:cubicBezTo>
                  <a:pt x="144883" y="78125"/>
                  <a:pt x="17883" y="-6012"/>
                  <a:pt x="2008" y="33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91401B82-A483-4294-BA07-FA0B27A1125D}"/>
              </a:ext>
            </a:extLst>
          </p:cNvPr>
          <p:cNvSpPr/>
          <p:nvPr/>
        </p:nvSpPr>
        <p:spPr>
          <a:xfrm rot="8052612">
            <a:off x="9354692" y="4102838"/>
            <a:ext cx="786721" cy="313228"/>
          </a:xfrm>
          <a:prstGeom prst="rightArrow">
            <a:avLst>
              <a:gd name="adj1" fmla="val 31545"/>
              <a:gd name="adj2" fmla="val 56152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38100" dist="254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A50583A-5DBC-48D7-B745-9C937CC65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661" y="3050190"/>
            <a:ext cx="4286848" cy="3200847"/>
          </a:xfrm>
          <a:prstGeom prst="rect">
            <a:avLst/>
          </a:prstGeom>
        </p:spPr>
      </p:pic>
      <p:sp>
        <p:nvSpPr>
          <p:cNvPr id="10" name="Pijl: rechts 9">
            <a:extLst>
              <a:ext uri="{FF2B5EF4-FFF2-40B4-BE49-F238E27FC236}">
                <a16:creationId xmlns:a16="http://schemas.microsoft.com/office/drawing/2014/main" id="{C77A9BD6-1BF1-4A16-B5E7-BEFF237FD54C}"/>
              </a:ext>
            </a:extLst>
          </p:cNvPr>
          <p:cNvSpPr/>
          <p:nvPr/>
        </p:nvSpPr>
        <p:spPr>
          <a:xfrm rot="3999049">
            <a:off x="6271311" y="2927192"/>
            <a:ext cx="1863764" cy="313228"/>
          </a:xfrm>
          <a:prstGeom prst="rightArrow">
            <a:avLst>
              <a:gd name="adj1" fmla="val 31545"/>
              <a:gd name="adj2" fmla="val 56152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38100" dist="25400" dir="2700000" algn="tl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38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Werkwijze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47821" cy="4667250"/>
          </a:xfrm>
        </p:spPr>
        <p:txBody>
          <a:bodyPr>
            <a:normAutofit/>
          </a:bodyPr>
          <a:lstStyle/>
          <a:p>
            <a:r>
              <a:rPr lang="en-US" dirty="0" err="1"/>
              <a:t>Booronderzoek</a:t>
            </a:r>
            <a:endParaRPr lang="en-US" dirty="0"/>
          </a:p>
          <a:p>
            <a:r>
              <a:rPr lang="en-US" dirty="0" err="1"/>
              <a:t>Opppervlaktekartering</a:t>
            </a:r>
            <a:endParaRPr lang="en-US" dirty="0"/>
          </a:p>
          <a:p>
            <a:r>
              <a:rPr lang="en-US" dirty="0" err="1"/>
              <a:t>Profielputten</a:t>
            </a:r>
            <a:endParaRPr lang="en-US" dirty="0"/>
          </a:p>
          <a:p>
            <a:pPr marL="0" indent="0">
              <a:buNone/>
            </a:pPr>
            <a:r>
              <a:rPr lang="en-US" sz="1800" dirty="0"/>
              <a:t>    (</a:t>
            </a:r>
            <a:r>
              <a:rPr lang="en-US" sz="1800" dirty="0" err="1"/>
              <a:t>Geofysisch</a:t>
            </a:r>
            <a:r>
              <a:rPr lang="en-US" sz="1800" dirty="0"/>
              <a:t> </a:t>
            </a:r>
            <a:r>
              <a:rPr lang="en-US" sz="1800" dirty="0" err="1"/>
              <a:t>onderzoek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EF4E41B-9385-4A4C-BCFC-FD2B30806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74" y="92700"/>
            <a:ext cx="6358449" cy="45099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DF7B0A0-300A-46A1-BF91-84036105E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626" y="3755399"/>
            <a:ext cx="4016271" cy="300735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E161976-AE10-4FCF-8167-C078B312D0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25"/>
          <a:stretch/>
        </p:blipFill>
        <p:spPr>
          <a:xfrm>
            <a:off x="832927" y="3755400"/>
            <a:ext cx="3476072" cy="300735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DC2035B-6C1A-49CB-B2D3-B8DADB1A0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195" y="3755400"/>
            <a:ext cx="3510544" cy="30073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AD592F1-5531-452B-B189-3C9C2F15F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7634" y="92700"/>
            <a:ext cx="2572775" cy="219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50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Werkwijze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47821" cy="4667250"/>
          </a:xfrm>
        </p:spPr>
        <p:txBody>
          <a:bodyPr>
            <a:normAutofit/>
          </a:bodyPr>
          <a:lstStyle/>
          <a:p>
            <a:r>
              <a:rPr lang="en-US" dirty="0" err="1"/>
              <a:t>Booronderzoek</a:t>
            </a:r>
            <a:endParaRPr lang="en-US" dirty="0"/>
          </a:p>
          <a:p>
            <a:r>
              <a:rPr lang="en-US" dirty="0" err="1"/>
              <a:t>Oppervlaktekartering</a:t>
            </a:r>
            <a:endParaRPr lang="en-US" dirty="0"/>
          </a:p>
          <a:p>
            <a:r>
              <a:rPr lang="en-US" dirty="0" err="1"/>
              <a:t>Profielputten</a:t>
            </a: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BA7B9B-7EE1-4C81-8DE0-48F346BD2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0" y="222348"/>
            <a:ext cx="4372295" cy="641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8EAEF-68AD-4124-99AE-A72810EE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Resultaten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CF8FB1A-4F32-41CD-AC88-8A1FD9CA1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02391" y="1068392"/>
            <a:ext cx="6858000" cy="472121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B1D6CAD-1759-47AF-8546-E1B9AF8E4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482534" y="928963"/>
            <a:ext cx="5093293" cy="3590354"/>
          </a:xfrm>
          <a:prstGeom prst="rect">
            <a:avLst/>
          </a:prstGeom>
        </p:spPr>
      </p:pic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1201A75F-BC3D-4E20-A1AA-8D5C42CEF65A}"/>
              </a:ext>
            </a:extLst>
          </p:cNvPr>
          <p:cNvSpPr/>
          <p:nvPr/>
        </p:nvSpPr>
        <p:spPr>
          <a:xfrm>
            <a:off x="8268603" y="1161418"/>
            <a:ext cx="1417207" cy="1557496"/>
          </a:xfrm>
          <a:custGeom>
            <a:avLst/>
            <a:gdLst>
              <a:gd name="connsiteX0" fmla="*/ 0 w 1417207"/>
              <a:gd name="connsiteY0" fmla="*/ 0 h 1557496"/>
              <a:gd name="connsiteX1" fmla="*/ 173346 w 1417207"/>
              <a:gd name="connsiteY1" fmla="*/ 34669 h 1557496"/>
              <a:gd name="connsiteX2" fmla="*/ 316356 w 1417207"/>
              <a:gd name="connsiteY2" fmla="*/ 60671 h 1557496"/>
              <a:gd name="connsiteX3" fmla="*/ 403029 w 1417207"/>
              <a:gd name="connsiteY3" fmla="*/ 65005 h 1557496"/>
              <a:gd name="connsiteX4" fmla="*/ 433365 w 1417207"/>
              <a:gd name="connsiteY4" fmla="*/ 112675 h 1557496"/>
              <a:gd name="connsiteX5" fmla="*/ 359693 w 1417207"/>
              <a:gd name="connsiteY5" fmla="*/ 177680 h 1557496"/>
              <a:gd name="connsiteX6" fmla="*/ 325024 w 1417207"/>
              <a:gd name="connsiteY6" fmla="*/ 268686 h 1557496"/>
              <a:gd name="connsiteX7" fmla="*/ 320690 w 1417207"/>
              <a:gd name="connsiteY7" fmla="*/ 437699 h 1557496"/>
              <a:gd name="connsiteX8" fmla="*/ 394362 w 1417207"/>
              <a:gd name="connsiteY8" fmla="*/ 576375 h 1557496"/>
              <a:gd name="connsiteX9" fmla="*/ 429031 w 1417207"/>
              <a:gd name="connsiteY9" fmla="*/ 745388 h 1557496"/>
              <a:gd name="connsiteX10" fmla="*/ 420364 w 1417207"/>
              <a:gd name="connsiteY10" fmla="*/ 944736 h 1557496"/>
              <a:gd name="connsiteX11" fmla="*/ 420364 w 1417207"/>
              <a:gd name="connsiteY11" fmla="*/ 1187420 h 1557496"/>
              <a:gd name="connsiteX12" fmla="*/ 554707 w 1417207"/>
              <a:gd name="connsiteY12" fmla="*/ 1425771 h 1557496"/>
              <a:gd name="connsiteX13" fmla="*/ 858062 w 1417207"/>
              <a:gd name="connsiteY13" fmla="*/ 1430104 h 1557496"/>
              <a:gd name="connsiteX14" fmla="*/ 1105080 w 1417207"/>
              <a:gd name="connsiteY14" fmla="*/ 1460440 h 1557496"/>
              <a:gd name="connsiteX15" fmla="*/ 1269759 w 1417207"/>
              <a:gd name="connsiteY15" fmla="*/ 1555780 h 1557496"/>
              <a:gd name="connsiteX16" fmla="*/ 1395435 w 1417207"/>
              <a:gd name="connsiteY16" fmla="*/ 1521111 h 1557496"/>
              <a:gd name="connsiteX17" fmla="*/ 1417103 w 1417207"/>
              <a:gd name="connsiteY17" fmla="*/ 1512444 h 1557496"/>
              <a:gd name="connsiteX18" fmla="*/ 1417103 w 1417207"/>
              <a:gd name="connsiteY18" fmla="*/ 1512444 h 1557496"/>
              <a:gd name="connsiteX19" fmla="*/ 1417103 w 1417207"/>
              <a:gd name="connsiteY19" fmla="*/ 1512444 h 1557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17207" h="1557496">
                <a:moveTo>
                  <a:pt x="0" y="0"/>
                </a:moveTo>
                <a:lnTo>
                  <a:pt x="173346" y="34669"/>
                </a:lnTo>
                <a:cubicBezTo>
                  <a:pt x="226072" y="44781"/>
                  <a:pt x="278076" y="55615"/>
                  <a:pt x="316356" y="60671"/>
                </a:cubicBezTo>
                <a:cubicBezTo>
                  <a:pt x="354636" y="65727"/>
                  <a:pt x="383527" y="56338"/>
                  <a:pt x="403029" y="65005"/>
                </a:cubicBezTo>
                <a:cubicBezTo>
                  <a:pt x="422531" y="73672"/>
                  <a:pt x="440588" y="93896"/>
                  <a:pt x="433365" y="112675"/>
                </a:cubicBezTo>
                <a:cubicBezTo>
                  <a:pt x="426142" y="131454"/>
                  <a:pt x="377750" y="151678"/>
                  <a:pt x="359693" y="177680"/>
                </a:cubicBezTo>
                <a:cubicBezTo>
                  <a:pt x="341636" y="203682"/>
                  <a:pt x="331524" y="225350"/>
                  <a:pt x="325024" y="268686"/>
                </a:cubicBezTo>
                <a:cubicBezTo>
                  <a:pt x="318524" y="312022"/>
                  <a:pt x="309134" y="386418"/>
                  <a:pt x="320690" y="437699"/>
                </a:cubicBezTo>
                <a:cubicBezTo>
                  <a:pt x="332246" y="488980"/>
                  <a:pt x="376305" y="525094"/>
                  <a:pt x="394362" y="576375"/>
                </a:cubicBezTo>
                <a:cubicBezTo>
                  <a:pt x="412419" y="627656"/>
                  <a:pt x="424697" y="683995"/>
                  <a:pt x="429031" y="745388"/>
                </a:cubicBezTo>
                <a:cubicBezTo>
                  <a:pt x="433365" y="806781"/>
                  <a:pt x="421808" y="871064"/>
                  <a:pt x="420364" y="944736"/>
                </a:cubicBezTo>
                <a:cubicBezTo>
                  <a:pt x="418920" y="1018408"/>
                  <a:pt x="397974" y="1107248"/>
                  <a:pt x="420364" y="1187420"/>
                </a:cubicBezTo>
                <a:cubicBezTo>
                  <a:pt x="442754" y="1267592"/>
                  <a:pt x="481757" y="1385324"/>
                  <a:pt x="554707" y="1425771"/>
                </a:cubicBezTo>
                <a:cubicBezTo>
                  <a:pt x="627657" y="1466218"/>
                  <a:pt x="766333" y="1424326"/>
                  <a:pt x="858062" y="1430104"/>
                </a:cubicBezTo>
                <a:cubicBezTo>
                  <a:pt x="949791" y="1435882"/>
                  <a:pt x="1036464" y="1439494"/>
                  <a:pt x="1105080" y="1460440"/>
                </a:cubicBezTo>
                <a:cubicBezTo>
                  <a:pt x="1173696" y="1481386"/>
                  <a:pt x="1221367" y="1545668"/>
                  <a:pt x="1269759" y="1555780"/>
                </a:cubicBezTo>
                <a:cubicBezTo>
                  <a:pt x="1318151" y="1565892"/>
                  <a:pt x="1370878" y="1528334"/>
                  <a:pt x="1395435" y="1521111"/>
                </a:cubicBezTo>
                <a:cubicBezTo>
                  <a:pt x="1419992" y="1513888"/>
                  <a:pt x="1417103" y="1512444"/>
                  <a:pt x="1417103" y="1512444"/>
                </a:cubicBezTo>
                <a:lnTo>
                  <a:pt x="1417103" y="1512444"/>
                </a:lnTo>
                <a:lnTo>
                  <a:pt x="1417103" y="1512444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0995E0D3-216F-4979-945D-D6D9E5B53F61}"/>
              </a:ext>
            </a:extLst>
          </p:cNvPr>
          <p:cNvSpPr/>
          <p:nvPr/>
        </p:nvSpPr>
        <p:spPr>
          <a:xfrm>
            <a:off x="7926245" y="1282760"/>
            <a:ext cx="1344955" cy="2157223"/>
          </a:xfrm>
          <a:custGeom>
            <a:avLst/>
            <a:gdLst>
              <a:gd name="connsiteX0" fmla="*/ 0 w 1344955"/>
              <a:gd name="connsiteY0" fmla="*/ 0 h 2157223"/>
              <a:gd name="connsiteX1" fmla="*/ 151677 w 1344955"/>
              <a:gd name="connsiteY1" fmla="*/ 117009 h 2157223"/>
              <a:gd name="connsiteX2" fmla="*/ 173346 w 1344955"/>
              <a:gd name="connsiteY2" fmla="*/ 333691 h 2157223"/>
              <a:gd name="connsiteX3" fmla="*/ 203681 w 1344955"/>
              <a:gd name="connsiteY3" fmla="*/ 459367 h 2157223"/>
              <a:gd name="connsiteX4" fmla="*/ 299021 w 1344955"/>
              <a:gd name="connsiteY4" fmla="*/ 576376 h 2157223"/>
              <a:gd name="connsiteX5" fmla="*/ 390028 w 1344955"/>
              <a:gd name="connsiteY5" fmla="*/ 741054 h 2157223"/>
              <a:gd name="connsiteX6" fmla="*/ 385694 w 1344955"/>
              <a:gd name="connsiteY6" fmla="*/ 923067 h 2157223"/>
              <a:gd name="connsiteX7" fmla="*/ 437698 w 1344955"/>
              <a:gd name="connsiteY7" fmla="*/ 1057411 h 2157223"/>
              <a:gd name="connsiteX8" fmla="*/ 637046 w 1344955"/>
              <a:gd name="connsiteY8" fmla="*/ 1148417 h 2157223"/>
              <a:gd name="connsiteX9" fmla="*/ 706384 w 1344955"/>
              <a:gd name="connsiteY9" fmla="*/ 1252425 h 2157223"/>
              <a:gd name="connsiteX10" fmla="*/ 624045 w 1344955"/>
              <a:gd name="connsiteY10" fmla="*/ 1404103 h 2157223"/>
              <a:gd name="connsiteX11" fmla="*/ 697717 w 1344955"/>
              <a:gd name="connsiteY11" fmla="*/ 1551447 h 2157223"/>
              <a:gd name="connsiteX12" fmla="*/ 741054 w 1344955"/>
              <a:gd name="connsiteY12" fmla="*/ 1668455 h 2157223"/>
              <a:gd name="connsiteX13" fmla="*/ 801725 w 1344955"/>
              <a:gd name="connsiteY13" fmla="*/ 1746461 h 2157223"/>
              <a:gd name="connsiteX14" fmla="*/ 905732 w 1344955"/>
              <a:gd name="connsiteY14" fmla="*/ 1889471 h 2157223"/>
              <a:gd name="connsiteX15" fmla="*/ 949069 w 1344955"/>
              <a:gd name="connsiteY15" fmla="*/ 2049816 h 2157223"/>
              <a:gd name="connsiteX16" fmla="*/ 988072 w 1344955"/>
              <a:gd name="connsiteY16" fmla="*/ 2127822 h 2157223"/>
              <a:gd name="connsiteX17" fmla="*/ 1109414 w 1344955"/>
              <a:gd name="connsiteY17" fmla="*/ 2153824 h 2157223"/>
              <a:gd name="connsiteX18" fmla="*/ 1317429 w 1344955"/>
              <a:gd name="connsiteY18" fmla="*/ 2058484 h 2157223"/>
              <a:gd name="connsiteX19" fmla="*/ 1334764 w 1344955"/>
              <a:gd name="connsiteY19" fmla="*/ 1876470 h 2157223"/>
              <a:gd name="connsiteX20" fmla="*/ 1243757 w 1344955"/>
              <a:gd name="connsiteY20" fmla="*/ 1785464 h 2157223"/>
              <a:gd name="connsiteX21" fmla="*/ 1196087 w 1344955"/>
              <a:gd name="connsiteY21" fmla="*/ 1529778 h 2157223"/>
              <a:gd name="connsiteX22" fmla="*/ 1308762 w 1344955"/>
              <a:gd name="connsiteY22" fmla="*/ 1347765 h 215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44955" h="2157223">
                <a:moveTo>
                  <a:pt x="0" y="0"/>
                </a:moveTo>
                <a:cubicBezTo>
                  <a:pt x="61393" y="30697"/>
                  <a:pt x="122786" y="61394"/>
                  <a:pt x="151677" y="117009"/>
                </a:cubicBezTo>
                <a:cubicBezTo>
                  <a:pt x="180568" y="172624"/>
                  <a:pt x="164679" y="276631"/>
                  <a:pt x="173346" y="333691"/>
                </a:cubicBezTo>
                <a:cubicBezTo>
                  <a:pt x="182013" y="390751"/>
                  <a:pt x="182735" y="418920"/>
                  <a:pt x="203681" y="459367"/>
                </a:cubicBezTo>
                <a:cubicBezTo>
                  <a:pt x="224627" y="499814"/>
                  <a:pt x="267963" y="529428"/>
                  <a:pt x="299021" y="576376"/>
                </a:cubicBezTo>
                <a:cubicBezTo>
                  <a:pt x="330079" y="623324"/>
                  <a:pt x="375582" y="683272"/>
                  <a:pt x="390028" y="741054"/>
                </a:cubicBezTo>
                <a:cubicBezTo>
                  <a:pt x="404474" y="798836"/>
                  <a:pt x="377749" y="870341"/>
                  <a:pt x="385694" y="923067"/>
                </a:cubicBezTo>
                <a:cubicBezTo>
                  <a:pt x="393639" y="975793"/>
                  <a:pt x="395806" y="1019853"/>
                  <a:pt x="437698" y="1057411"/>
                </a:cubicBezTo>
                <a:cubicBezTo>
                  <a:pt x="479590" y="1094969"/>
                  <a:pt x="592265" y="1115915"/>
                  <a:pt x="637046" y="1148417"/>
                </a:cubicBezTo>
                <a:cubicBezTo>
                  <a:pt x="681827" y="1180919"/>
                  <a:pt x="708551" y="1209811"/>
                  <a:pt x="706384" y="1252425"/>
                </a:cubicBezTo>
                <a:cubicBezTo>
                  <a:pt x="704217" y="1295039"/>
                  <a:pt x="625489" y="1354266"/>
                  <a:pt x="624045" y="1404103"/>
                </a:cubicBezTo>
                <a:cubicBezTo>
                  <a:pt x="622601" y="1453940"/>
                  <a:pt x="678216" y="1507388"/>
                  <a:pt x="697717" y="1551447"/>
                </a:cubicBezTo>
                <a:cubicBezTo>
                  <a:pt x="717218" y="1595506"/>
                  <a:pt x="723719" y="1635953"/>
                  <a:pt x="741054" y="1668455"/>
                </a:cubicBezTo>
                <a:cubicBezTo>
                  <a:pt x="758389" y="1700957"/>
                  <a:pt x="774279" y="1709625"/>
                  <a:pt x="801725" y="1746461"/>
                </a:cubicBezTo>
                <a:cubicBezTo>
                  <a:pt x="829171" y="1783297"/>
                  <a:pt x="881175" y="1838912"/>
                  <a:pt x="905732" y="1889471"/>
                </a:cubicBezTo>
                <a:cubicBezTo>
                  <a:pt x="930289" y="1940030"/>
                  <a:pt x="935346" y="2010091"/>
                  <a:pt x="949069" y="2049816"/>
                </a:cubicBezTo>
                <a:cubicBezTo>
                  <a:pt x="962792" y="2089541"/>
                  <a:pt x="961348" y="2110487"/>
                  <a:pt x="988072" y="2127822"/>
                </a:cubicBezTo>
                <a:cubicBezTo>
                  <a:pt x="1014796" y="2145157"/>
                  <a:pt x="1054521" y="2165380"/>
                  <a:pt x="1109414" y="2153824"/>
                </a:cubicBezTo>
                <a:cubicBezTo>
                  <a:pt x="1164307" y="2142268"/>
                  <a:pt x="1279871" y="2104710"/>
                  <a:pt x="1317429" y="2058484"/>
                </a:cubicBezTo>
                <a:cubicBezTo>
                  <a:pt x="1354987" y="2012258"/>
                  <a:pt x="1347043" y="1921973"/>
                  <a:pt x="1334764" y="1876470"/>
                </a:cubicBezTo>
                <a:cubicBezTo>
                  <a:pt x="1322485" y="1830967"/>
                  <a:pt x="1266870" y="1843246"/>
                  <a:pt x="1243757" y="1785464"/>
                </a:cubicBezTo>
                <a:cubicBezTo>
                  <a:pt x="1220644" y="1727682"/>
                  <a:pt x="1185253" y="1602728"/>
                  <a:pt x="1196087" y="1529778"/>
                </a:cubicBezTo>
                <a:cubicBezTo>
                  <a:pt x="1206921" y="1456828"/>
                  <a:pt x="1257841" y="1402296"/>
                  <a:pt x="1308762" y="1347765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7C54EDC0-3C64-4B74-896E-D41DC918B59B}"/>
              </a:ext>
            </a:extLst>
          </p:cNvPr>
          <p:cNvSpPr/>
          <p:nvPr/>
        </p:nvSpPr>
        <p:spPr>
          <a:xfrm>
            <a:off x="9174336" y="2985884"/>
            <a:ext cx="693383" cy="885411"/>
          </a:xfrm>
          <a:custGeom>
            <a:avLst/>
            <a:gdLst>
              <a:gd name="connsiteX0" fmla="*/ 0 w 693383"/>
              <a:gd name="connsiteY0" fmla="*/ 0 h 885411"/>
              <a:gd name="connsiteX1" fmla="*/ 125675 w 693383"/>
              <a:gd name="connsiteY1" fmla="*/ 39003 h 885411"/>
              <a:gd name="connsiteX2" fmla="*/ 212348 w 693383"/>
              <a:gd name="connsiteY2" fmla="*/ 134343 h 885411"/>
              <a:gd name="connsiteX3" fmla="*/ 195014 w 693383"/>
              <a:gd name="connsiteY3" fmla="*/ 286021 h 885411"/>
              <a:gd name="connsiteX4" fmla="*/ 169012 w 693383"/>
              <a:gd name="connsiteY4" fmla="*/ 489703 h 885411"/>
              <a:gd name="connsiteX5" fmla="*/ 221016 w 693383"/>
              <a:gd name="connsiteY5" fmla="*/ 689051 h 885411"/>
              <a:gd name="connsiteX6" fmla="*/ 403029 w 693383"/>
              <a:gd name="connsiteY6" fmla="*/ 801725 h 885411"/>
              <a:gd name="connsiteX7" fmla="*/ 572041 w 693383"/>
              <a:gd name="connsiteY7" fmla="*/ 884065 h 885411"/>
              <a:gd name="connsiteX8" fmla="*/ 693383 w 693383"/>
              <a:gd name="connsiteY8" fmla="*/ 845062 h 88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383" h="885411">
                <a:moveTo>
                  <a:pt x="0" y="0"/>
                </a:moveTo>
                <a:cubicBezTo>
                  <a:pt x="45142" y="8306"/>
                  <a:pt x="90284" y="16613"/>
                  <a:pt x="125675" y="39003"/>
                </a:cubicBezTo>
                <a:cubicBezTo>
                  <a:pt x="161066" y="61394"/>
                  <a:pt x="200792" y="93173"/>
                  <a:pt x="212348" y="134343"/>
                </a:cubicBezTo>
                <a:cubicBezTo>
                  <a:pt x="223904" y="175513"/>
                  <a:pt x="202237" y="226794"/>
                  <a:pt x="195014" y="286021"/>
                </a:cubicBezTo>
                <a:cubicBezTo>
                  <a:pt x="187791" y="345248"/>
                  <a:pt x="164678" y="422531"/>
                  <a:pt x="169012" y="489703"/>
                </a:cubicBezTo>
                <a:cubicBezTo>
                  <a:pt x="173346" y="556875"/>
                  <a:pt x="182013" y="637047"/>
                  <a:pt x="221016" y="689051"/>
                </a:cubicBezTo>
                <a:cubicBezTo>
                  <a:pt x="260019" y="741055"/>
                  <a:pt x="344525" y="769223"/>
                  <a:pt x="403029" y="801725"/>
                </a:cubicBezTo>
                <a:cubicBezTo>
                  <a:pt x="461533" y="834227"/>
                  <a:pt x="523649" y="876842"/>
                  <a:pt x="572041" y="884065"/>
                </a:cubicBezTo>
                <a:cubicBezTo>
                  <a:pt x="620433" y="891288"/>
                  <a:pt x="656908" y="868175"/>
                  <a:pt x="693383" y="845062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6D37C5C1-C03A-4C26-A901-85075D7B3467}"/>
              </a:ext>
            </a:extLst>
          </p:cNvPr>
          <p:cNvSpPr/>
          <p:nvPr/>
        </p:nvSpPr>
        <p:spPr>
          <a:xfrm>
            <a:off x="8740971" y="3882950"/>
            <a:ext cx="1902472" cy="2320915"/>
          </a:xfrm>
          <a:custGeom>
            <a:avLst/>
            <a:gdLst>
              <a:gd name="connsiteX0" fmla="*/ 0 w 1902472"/>
              <a:gd name="connsiteY0" fmla="*/ 0 h 2320915"/>
              <a:gd name="connsiteX1" fmla="*/ 303355 w 1902472"/>
              <a:gd name="connsiteY1" fmla="*/ 143010 h 2320915"/>
              <a:gd name="connsiteX2" fmla="*/ 338024 w 1902472"/>
              <a:gd name="connsiteY2" fmla="*/ 325023 h 2320915"/>
              <a:gd name="connsiteX3" fmla="*/ 316356 w 1902472"/>
              <a:gd name="connsiteY3" fmla="*/ 598043 h 2320915"/>
              <a:gd name="connsiteX4" fmla="*/ 316356 w 1902472"/>
              <a:gd name="connsiteY4" fmla="*/ 771389 h 2320915"/>
              <a:gd name="connsiteX5" fmla="*/ 377027 w 1902472"/>
              <a:gd name="connsiteY5" fmla="*/ 910066 h 2320915"/>
              <a:gd name="connsiteX6" fmla="*/ 615378 w 1902472"/>
              <a:gd name="connsiteY6" fmla="*/ 962070 h 2320915"/>
              <a:gd name="connsiteX7" fmla="*/ 689050 w 1902472"/>
              <a:gd name="connsiteY7" fmla="*/ 1048743 h 2320915"/>
              <a:gd name="connsiteX8" fmla="*/ 702051 w 1902472"/>
              <a:gd name="connsiteY8" fmla="*/ 1187420 h 2320915"/>
              <a:gd name="connsiteX9" fmla="*/ 745387 w 1902472"/>
              <a:gd name="connsiteY9" fmla="*/ 1321763 h 2320915"/>
              <a:gd name="connsiteX10" fmla="*/ 745387 w 1902472"/>
              <a:gd name="connsiteY10" fmla="*/ 1477774 h 2320915"/>
              <a:gd name="connsiteX11" fmla="*/ 858062 w 1902472"/>
              <a:gd name="connsiteY11" fmla="*/ 1577448 h 2320915"/>
              <a:gd name="connsiteX12" fmla="*/ 892731 w 1902472"/>
              <a:gd name="connsiteY12" fmla="*/ 1486441 h 2320915"/>
              <a:gd name="connsiteX13" fmla="*/ 1014074 w 1902472"/>
              <a:gd name="connsiteY13" fmla="*/ 1356432 h 2320915"/>
              <a:gd name="connsiteX14" fmla="*/ 1209088 w 1902472"/>
              <a:gd name="connsiteY14" fmla="*/ 1404102 h 2320915"/>
              <a:gd name="connsiteX15" fmla="*/ 1222089 w 1902472"/>
              <a:gd name="connsiteY15" fmla="*/ 1564447 h 2320915"/>
              <a:gd name="connsiteX16" fmla="*/ 1235090 w 1902472"/>
              <a:gd name="connsiteY16" fmla="*/ 1750794 h 2320915"/>
              <a:gd name="connsiteX17" fmla="*/ 1243757 w 1902472"/>
              <a:gd name="connsiteY17" fmla="*/ 1902472 h 2320915"/>
              <a:gd name="connsiteX18" fmla="*/ 1287093 w 1902472"/>
              <a:gd name="connsiteY18" fmla="*/ 2015147 h 2320915"/>
              <a:gd name="connsiteX19" fmla="*/ 1352098 w 1902472"/>
              <a:gd name="connsiteY19" fmla="*/ 2123488 h 2320915"/>
              <a:gd name="connsiteX20" fmla="*/ 1451772 w 1902472"/>
              <a:gd name="connsiteY20" fmla="*/ 2253497 h 2320915"/>
              <a:gd name="connsiteX21" fmla="*/ 1586115 w 1902472"/>
              <a:gd name="connsiteY21" fmla="*/ 2309835 h 2320915"/>
              <a:gd name="connsiteX22" fmla="*/ 1798464 w 1902472"/>
              <a:gd name="connsiteY22" fmla="*/ 2318502 h 2320915"/>
              <a:gd name="connsiteX23" fmla="*/ 1902472 w 1902472"/>
              <a:gd name="connsiteY23" fmla="*/ 2279499 h 232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902472" h="2320915">
                <a:moveTo>
                  <a:pt x="0" y="0"/>
                </a:moveTo>
                <a:cubicBezTo>
                  <a:pt x="123509" y="44420"/>
                  <a:pt x="247018" y="88840"/>
                  <a:pt x="303355" y="143010"/>
                </a:cubicBezTo>
                <a:cubicBezTo>
                  <a:pt x="359692" y="197180"/>
                  <a:pt x="335857" y="249184"/>
                  <a:pt x="338024" y="325023"/>
                </a:cubicBezTo>
                <a:cubicBezTo>
                  <a:pt x="340191" y="400862"/>
                  <a:pt x="319967" y="523649"/>
                  <a:pt x="316356" y="598043"/>
                </a:cubicBezTo>
                <a:cubicBezTo>
                  <a:pt x="312745" y="672437"/>
                  <a:pt x="306244" y="719385"/>
                  <a:pt x="316356" y="771389"/>
                </a:cubicBezTo>
                <a:cubicBezTo>
                  <a:pt x="326468" y="823393"/>
                  <a:pt x="327190" y="878286"/>
                  <a:pt x="377027" y="910066"/>
                </a:cubicBezTo>
                <a:cubicBezTo>
                  <a:pt x="426864" y="941846"/>
                  <a:pt x="563374" y="938957"/>
                  <a:pt x="615378" y="962070"/>
                </a:cubicBezTo>
                <a:cubicBezTo>
                  <a:pt x="667382" y="985183"/>
                  <a:pt x="674604" y="1011185"/>
                  <a:pt x="689050" y="1048743"/>
                </a:cubicBezTo>
                <a:cubicBezTo>
                  <a:pt x="703496" y="1086301"/>
                  <a:pt x="692662" y="1141917"/>
                  <a:pt x="702051" y="1187420"/>
                </a:cubicBezTo>
                <a:cubicBezTo>
                  <a:pt x="711441" y="1232923"/>
                  <a:pt x="738164" y="1273371"/>
                  <a:pt x="745387" y="1321763"/>
                </a:cubicBezTo>
                <a:cubicBezTo>
                  <a:pt x="752610" y="1370155"/>
                  <a:pt x="726608" y="1435160"/>
                  <a:pt x="745387" y="1477774"/>
                </a:cubicBezTo>
                <a:cubicBezTo>
                  <a:pt x="764166" y="1520388"/>
                  <a:pt x="833505" y="1576004"/>
                  <a:pt x="858062" y="1577448"/>
                </a:cubicBezTo>
                <a:cubicBezTo>
                  <a:pt x="882619" y="1578892"/>
                  <a:pt x="866729" y="1523277"/>
                  <a:pt x="892731" y="1486441"/>
                </a:cubicBezTo>
                <a:cubicBezTo>
                  <a:pt x="918733" y="1449605"/>
                  <a:pt x="961348" y="1370155"/>
                  <a:pt x="1014074" y="1356432"/>
                </a:cubicBezTo>
                <a:cubicBezTo>
                  <a:pt x="1066800" y="1342709"/>
                  <a:pt x="1174419" y="1369433"/>
                  <a:pt x="1209088" y="1404102"/>
                </a:cubicBezTo>
                <a:cubicBezTo>
                  <a:pt x="1243757" y="1438771"/>
                  <a:pt x="1217755" y="1506665"/>
                  <a:pt x="1222089" y="1564447"/>
                </a:cubicBezTo>
                <a:cubicBezTo>
                  <a:pt x="1226423" y="1622229"/>
                  <a:pt x="1231479" y="1694457"/>
                  <a:pt x="1235090" y="1750794"/>
                </a:cubicBezTo>
                <a:cubicBezTo>
                  <a:pt x="1238701" y="1807131"/>
                  <a:pt x="1235090" y="1858413"/>
                  <a:pt x="1243757" y="1902472"/>
                </a:cubicBezTo>
                <a:cubicBezTo>
                  <a:pt x="1252424" y="1946531"/>
                  <a:pt x="1269036" y="1978311"/>
                  <a:pt x="1287093" y="2015147"/>
                </a:cubicBezTo>
                <a:cubicBezTo>
                  <a:pt x="1305150" y="2051983"/>
                  <a:pt x="1324652" y="2083763"/>
                  <a:pt x="1352098" y="2123488"/>
                </a:cubicBezTo>
                <a:cubicBezTo>
                  <a:pt x="1379544" y="2163213"/>
                  <a:pt x="1412769" y="2222439"/>
                  <a:pt x="1451772" y="2253497"/>
                </a:cubicBezTo>
                <a:cubicBezTo>
                  <a:pt x="1490775" y="2284555"/>
                  <a:pt x="1528333" y="2299001"/>
                  <a:pt x="1586115" y="2309835"/>
                </a:cubicBezTo>
                <a:cubicBezTo>
                  <a:pt x="1643897" y="2320669"/>
                  <a:pt x="1745738" y="2323558"/>
                  <a:pt x="1798464" y="2318502"/>
                </a:cubicBezTo>
                <a:cubicBezTo>
                  <a:pt x="1851190" y="2313446"/>
                  <a:pt x="1876831" y="2296472"/>
                  <a:pt x="1902472" y="2279499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66B66E9C-1389-47A2-B816-701EE9093A8E}"/>
              </a:ext>
            </a:extLst>
          </p:cNvPr>
          <p:cNvSpPr/>
          <p:nvPr/>
        </p:nvSpPr>
        <p:spPr>
          <a:xfrm>
            <a:off x="9758540" y="4329316"/>
            <a:ext cx="230522" cy="875397"/>
          </a:xfrm>
          <a:custGeom>
            <a:avLst/>
            <a:gdLst>
              <a:gd name="connsiteX0" fmla="*/ 230522 w 230522"/>
              <a:gd name="connsiteY0" fmla="*/ 0 h 875397"/>
              <a:gd name="connsiteX1" fmla="*/ 65843 w 230522"/>
              <a:gd name="connsiteY1" fmla="*/ 104007 h 875397"/>
              <a:gd name="connsiteX2" fmla="*/ 35507 w 230522"/>
              <a:gd name="connsiteY2" fmla="*/ 260019 h 875397"/>
              <a:gd name="connsiteX3" fmla="*/ 109179 w 230522"/>
              <a:gd name="connsiteY3" fmla="*/ 494036 h 875397"/>
              <a:gd name="connsiteX4" fmla="*/ 113513 w 230522"/>
              <a:gd name="connsiteY4" fmla="*/ 589376 h 875397"/>
              <a:gd name="connsiteX5" fmla="*/ 13839 w 230522"/>
              <a:gd name="connsiteY5" fmla="*/ 637046 h 875397"/>
              <a:gd name="connsiteX6" fmla="*/ 838 w 230522"/>
              <a:gd name="connsiteY6" fmla="*/ 732386 h 875397"/>
              <a:gd name="connsiteX7" fmla="*/ 13839 w 230522"/>
              <a:gd name="connsiteY7" fmla="*/ 875397 h 87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522" h="875397">
                <a:moveTo>
                  <a:pt x="230522" y="0"/>
                </a:moveTo>
                <a:cubicBezTo>
                  <a:pt x="164433" y="30335"/>
                  <a:pt x="98345" y="60671"/>
                  <a:pt x="65843" y="104007"/>
                </a:cubicBezTo>
                <a:cubicBezTo>
                  <a:pt x="33340" y="147344"/>
                  <a:pt x="28284" y="195014"/>
                  <a:pt x="35507" y="260019"/>
                </a:cubicBezTo>
                <a:cubicBezTo>
                  <a:pt x="42730" y="325024"/>
                  <a:pt x="96178" y="439143"/>
                  <a:pt x="109179" y="494036"/>
                </a:cubicBezTo>
                <a:cubicBezTo>
                  <a:pt x="122180" y="548929"/>
                  <a:pt x="129403" y="565541"/>
                  <a:pt x="113513" y="589376"/>
                </a:cubicBezTo>
                <a:cubicBezTo>
                  <a:pt x="97623" y="613211"/>
                  <a:pt x="32618" y="613211"/>
                  <a:pt x="13839" y="637046"/>
                </a:cubicBezTo>
                <a:cubicBezTo>
                  <a:pt x="-4940" y="660881"/>
                  <a:pt x="838" y="692661"/>
                  <a:pt x="838" y="732386"/>
                </a:cubicBezTo>
                <a:cubicBezTo>
                  <a:pt x="838" y="772111"/>
                  <a:pt x="7338" y="823754"/>
                  <a:pt x="13839" y="875397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66B3189E-4264-49D9-8106-A07DE896BB6B}"/>
              </a:ext>
            </a:extLst>
          </p:cNvPr>
          <p:cNvSpPr/>
          <p:nvPr/>
        </p:nvSpPr>
        <p:spPr>
          <a:xfrm>
            <a:off x="9594700" y="5949419"/>
            <a:ext cx="914400" cy="443822"/>
          </a:xfrm>
          <a:custGeom>
            <a:avLst/>
            <a:gdLst>
              <a:gd name="connsiteX0" fmla="*/ 0 w 914400"/>
              <a:gd name="connsiteY0" fmla="*/ 681 h 443822"/>
              <a:gd name="connsiteX1" fmla="*/ 173345 w 914400"/>
              <a:gd name="connsiteY1" fmla="*/ 22350 h 443822"/>
              <a:gd name="connsiteX2" fmla="*/ 273019 w 914400"/>
              <a:gd name="connsiteY2" fmla="*/ 148026 h 443822"/>
              <a:gd name="connsiteX3" fmla="*/ 377027 w 914400"/>
              <a:gd name="connsiteY3" fmla="*/ 178361 h 443822"/>
              <a:gd name="connsiteX4" fmla="*/ 468034 w 914400"/>
              <a:gd name="connsiteY4" fmla="*/ 269368 h 443822"/>
              <a:gd name="connsiteX5" fmla="*/ 489702 w 914400"/>
              <a:gd name="connsiteY5" fmla="*/ 377709 h 443822"/>
              <a:gd name="connsiteX6" fmla="*/ 528705 w 914400"/>
              <a:gd name="connsiteY6" fmla="*/ 442714 h 443822"/>
              <a:gd name="connsiteX7" fmla="*/ 684716 w 914400"/>
              <a:gd name="connsiteY7" fmla="*/ 416712 h 443822"/>
              <a:gd name="connsiteX8" fmla="*/ 866729 w 914400"/>
              <a:gd name="connsiteY8" fmla="*/ 390710 h 443822"/>
              <a:gd name="connsiteX9" fmla="*/ 914400 w 914400"/>
              <a:gd name="connsiteY9" fmla="*/ 390710 h 443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" h="443822">
                <a:moveTo>
                  <a:pt x="0" y="681"/>
                </a:moveTo>
                <a:cubicBezTo>
                  <a:pt x="63921" y="-764"/>
                  <a:pt x="127842" y="-2208"/>
                  <a:pt x="173345" y="22350"/>
                </a:cubicBezTo>
                <a:cubicBezTo>
                  <a:pt x="218848" y="46908"/>
                  <a:pt x="239072" y="122024"/>
                  <a:pt x="273019" y="148026"/>
                </a:cubicBezTo>
                <a:cubicBezTo>
                  <a:pt x="306966" y="174028"/>
                  <a:pt x="344525" y="158137"/>
                  <a:pt x="377027" y="178361"/>
                </a:cubicBezTo>
                <a:cubicBezTo>
                  <a:pt x="409530" y="198585"/>
                  <a:pt x="449255" y="236143"/>
                  <a:pt x="468034" y="269368"/>
                </a:cubicBezTo>
                <a:cubicBezTo>
                  <a:pt x="486813" y="302593"/>
                  <a:pt x="479590" y="348818"/>
                  <a:pt x="489702" y="377709"/>
                </a:cubicBezTo>
                <a:cubicBezTo>
                  <a:pt x="499814" y="406600"/>
                  <a:pt x="496203" y="436213"/>
                  <a:pt x="528705" y="442714"/>
                </a:cubicBezTo>
                <a:cubicBezTo>
                  <a:pt x="561207" y="449215"/>
                  <a:pt x="628379" y="425379"/>
                  <a:pt x="684716" y="416712"/>
                </a:cubicBezTo>
                <a:cubicBezTo>
                  <a:pt x="741053" y="408045"/>
                  <a:pt x="828448" y="395044"/>
                  <a:pt x="866729" y="390710"/>
                </a:cubicBezTo>
                <a:cubicBezTo>
                  <a:pt x="905010" y="386376"/>
                  <a:pt x="909705" y="388543"/>
                  <a:pt x="914400" y="390710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31E3DBA-0F6E-45FE-9022-22D69A5A5E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25"/>
          <a:stretch/>
        </p:blipFill>
        <p:spPr>
          <a:xfrm>
            <a:off x="6097445" y="3061492"/>
            <a:ext cx="4183066" cy="3619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6B7C9705-FDC4-44C5-A8A6-4E346E3FD010}"/>
              </a:ext>
            </a:extLst>
          </p:cNvPr>
          <p:cNvSpPr/>
          <p:nvPr/>
        </p:nvSpPr>
        <p:spPr>
          <a:xfrm>
            <a:off x="6068870" y="4986939"/>
            <a:ext cx="4181475" cy="1476081"/>
          </a:xfrm>
          <a:custGeom>
            <a:avLst/>
            <a:gdLst>
              <a:gd name="connsiteX0" fmla="*/ 0 w 4181475"/>
              <a:gd name="connsiteY0" fmla="*/ 18756 h 1476081"/>
              <a:gd name="connsiteX1" fmla="*/ 371475 w 4181475"/>
              <a:gd name="connsiteY1" fmla="*/ 66381 h 1476081"/>
              <a:gd name="connsiteX2" fmla="*/ 1809750 w 4181475"/>
              <a:gd name="connsiteY2" fmla="*/ 561681 h 1476081"/>
              <a:gd name="connsiteX3" fmla="*/ 2190750 w 4181475"/>
              <a:gd name="connsiteY3" fmla="*/ 714081 h 1476081"/>
              <a:gd name="connsiteX4" fmla="*/ 2390775 w 4181475"/>
              <a:gd name="connsiteY4" fmla="*/ 999831 h 1476081"/>
              <a:gd name="connsiteX5" fmla="*/ 2667000 w 4181475"/>
              <a:gd name="connsiteY5" fmla="*/ 1295106 h 1476081"/>
              <a:gd name="connsiteX6" fmla="*/ 3190875 w 4181475"/>
              <a:gd name="connsiteY6" fmla="*/ 1361781 h 1476081"/>
              <a:gd name="connsiteX7" fmla="*/ 4181475 w 4181475"/>
              <a:gd name="connsiteY7" fmla="*/ 1476081 h 1476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1475" h="1476081">
                <a:moveTo>
                  <a:pt x="0" y="18756"/>
                </a:moveTo>
                <a:cubicBezTo>
                  <a:pt x="34925" y="-2676"/>
                  <a:pt x="69850" y="-24107"/>
                  <a:pt x="371475" y="66381"/>
                </a:cubicBezTo>
                <a:cubicBezTo>
                  <a:pt x="673100" y="156869"/>
                  <a:pt x="1506538" y="453731"/>
                  <a:pt x="1809750" y="561681"/>
                </a:cubicBezTo>
                <a:cubicBezTo>
                  <a:pt x="2112963" y="669631"/>
                  <a:pt x="2093913" y="641056"/>
                  <a:pt x="2190750" y="714081"/>
                </a:cubicBezTo>
                <a:cubicBezTo>
                  <a:pt x="2287587" y="787106"/>
                  <a:pt x="2311400" y="902993"/>
                  <a:pt x="2390775" y="999831"/>
                </a:cubicBezTo>
                <a:cubicBezTo>
                  <a:pt x="2470150" y="1096669"/>
                  <a:pt x="2533650" y="1234781"/>
                  <a:pt x="2667000" y="1295106"/>
                </a:cubicBezTo>
                <a:cubicBezTo>
                  <a:pt x="2800350" y="1355431"/>
                  <a:pt x="3190875" y="1361781"/>
                  <a:pt x="3190875" y="1361781"/>
                </a:cubicBezTo>
                <a:lnTo>
                  <a:pt x="4181475" y="1476081"/>
                </a:lnTo>
              </a:path>
            </a:pathLst>
          </a:custGeom>
          <a:noFill/>
          <a:ln w="762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86B2E547-FA58-4B5B-A2BD-995BDB818662}"/>
              </a:ext>
            </a:extLst>
          </p:cNvPr>
          <p:cNvSpPr/>
          <p:nvPr/>
        </p:nvSpPr>
        <p:spPr>
          <a:xfrm>
            <a:off x="6106970" y="4672320"/>
            <a:ext cx="4143375" cy="485775"/>
          </a:xfrm>
          <a:custGeom>
            <a:avLst/>
            <a:gdLst>
              <a:gd name="connsiteX0" fmla="*/ 0 w 4486275"/>
              <a:gd name="connsiteY0" fmla="*/ 0 h 504825"/>
              <a:gd name="connsiteX1" fmla="*/ 742950 w 4486275"/>
              <a:gd name="connsiteY1" fmla="*/ 76200 h 504825"/>
              <a:gd name="connsiteX2" fmla="*/ 1428750 w 4486275"/>
              <a:gd name="connsiteY2" fmla="*/ 238125 h 504825"/>
              <a:gd name="connsiteX3" fmla="*/ 2200275 w 4486275"/>
              <a:gd name="connsiteY3" fmla="*/ 314325 h 504825"/>
              <a:gd name="connsiteX4" fmla="*/ 4143375 w 4486275"/>
              <a:gd name="connsiteY4" fmla="*/ 485775 h 504825"/>
              <a:gd name="connsiteX5" fmla="*/ 4143375 w 4486275"/>
              <a:gd name="connsiteY5" fmla="*/ 485775 h 504825"/>
              <a:gd name="connsiteX6" fmla="*/ 4486275 w 4486275"/>
              <a:gd name="connsiteY6" fmla="*/ 504825 h 504825"/>
              <a:gd name="connsiteX0" fmla="*/ 0 w 4143375"/>
              <a:gd name="connsiteY0" fmla="*/ 0 h 485775"/>
              <a:gd name="connsiteX1" fmla="*/ 742950 w 4143375"/>
              <a:gd name="connsiteY1" fmla="*/ 76200 h 485775"/>
              <a:gd name="connsiteX2" fmla="*/ 1428750 w 4143375"/>
              <a:gd name="connsiteY2" fmla="*/ 238125 h 485775"/>
              <a:gd name="connsiteX3" fmla="*/ 2200275 w 4143375"/>
              <a:gd name="connsiteY3" fmla="*/ 314325 h 485775"/>
              <a:gd name="connsiteX4" fmla="*/ 4143375 w 4143375"/>
              <a:gd name="connsiteY4" fmla="*/ 485775 h 485775"/>
              <a:gd name="connsiteX5" fmla="*/ 4143375 w 4143375"/>
              <a:gd name="connsiteY5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3375" h="485775">
                <a:moveTo>
                  <a:pt x="0" y="0"/>
                </a:moveTo>
                <a:cubicBezTo>
                  <a:pt x="252412" y="18256"/>
                  <a:pt x="504825" y="36512"/>
                  <a:pt x="742950" y="76200"/>
                </a:cubicBezTo>
                <a:cubicBezTo>
                  <a:pt x="981075" y="115888"/>
                  <a:pt x="1185863" y="198438"/>
                  <a:pt x="1428750" y="238125"/>
                </a:cubicBezTo>
                <a:cubicBezTo>
                  <a:pt x="1671638" y="277813"/>
                  <a:pt x="2200275" y="314325"/>
                  <a:pt x="2200275" y="314325"/>
                </a:cubicBezTo>
                <a:lnTo>
                  <a:pt x="4143375" y="485775"/>
                </a:lnTo>
                <a:lnTo>
                  <a:pt x="4143375" y="485775"/>
                </a:lnTo>
              </a:path>
            </a:pathLst>
          </a:custGeom>
          <a:noFill/>
          <a:ln w="762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FB20C08E-875D-49F7-BB48-8CAFAD1C4B93}"/>
              </a:ext>
            </a:extLst>
          </p:cNvPr>
          <p:cNvSpPr/>
          <p:nvPr/>
        </p:nvSpPr>
        <p:spPr>
          <a:xfrm>
            <a:off x="6097446" y="4283677"/>
            <a:ext cx="4114800" cy="143626"/>
          </a:xfrm>
          <a:custGeom>
            <a:avLst/>
            <a:gdLst>
              <a:gd name="connsiteX0" fmla="*/ 0 w 4486275"/>
              <a:gd name="connsiteY0" fmla="*/ 0 h 504825"/>
              <a:gd name="connsiteX1" fmla="*/ 742950 w 4486275"/>
              <a:gd name="connsiteY1" fmla="*/ 76200 h 504825"/>
              <a:gd name="connsiteX2" fmla="*/ 1428750 w 4486275"/>
              <a:gd name="connsiteY2" fmla="*/ 238125 h 504825"/>
              <a:gd name="connsiteX3" fmla="*/ 2200275 w 4486275"/>
              <a:gd name="connsiteY3" fmla="*/ 314325 h 504825"/>
              <a:gd name="connsiteX4" fmla="*/ 4143375 w 4486275"/>
              <a:gd name="connsiteY4" fmla="*/ 485775 h 504825"/>
              <a:gd name="connsiteX5" fmla="*/ 4143375 w 4486275"/>
              <a:gd name="connsiteY5" fmla="*/ 485775 h 504825"/>
              <a:gd name="connsiteX6" fmla="*/ 4486275 w 4486275"/>
              <a:gd name="connsiteY6" fmla="*/ 504825 h 504825"/>
              <a:gd name="connsiteX0" fmla="*/ 0 w 4143375"/>
              <a:gd name="connsiteY0" fmla="*/ 0 h 485775"/>
              <a:gd name="connsiteX1" fmla="*/ 742950 w 4143375"/>
              <a:gd name="connsiteY1" fmla="*/ 76200 h 485775"/>
              <a:gd name="connsiteX2" fmla="*/ 1428750 w 4143375"/>
              <a:gd name="connsiteY2" fmla="*/ 238125 h 485775"/>
              <a:gd name="connsiteX3" fmla="*/ 2200275 w 4143375"/>
              <a:gd name="connsiteY3" fmla="*/ 314325 h 485775"/>
              <a:gd name="connsiteX4" fmla="*/ 4143375 w 4143375"/>
              <a:gd name="connsiteY4" fmla="*/ 485775 h 485775"/>
              <a:gd name="connsiteX5" fmla="*/ 4143375 w 4143375"/>
              <a:gd name="connsiteY5" fmla="*/ 485775 h 485775"/>
              <a:gd name="connsiteX0" fmla="*/ 0 w 4143375"/>
              <a:gd name="connsiteY0" fmla="*/ 0 h 485775"/>
              <a:gd name="connsiteX1" fmla="*/ 742950 w 4143375"/>
              <a:gd name="connsiteY1" fmla="*/ 76200 h 485775"/>
              <a:gd name="connsiteX2" fmla="*/ 1590675 w 4143375"/>
              <a:gd name="connsiteY2" fmla="*/ 133350 h 485775"/>
              <a:gd name="connsiteX3" fmla="*/ 2200275 w 4143375"/>
              <a:gd name="connsiteY3" fmla="*/ 314325 h 485775"/>
              <a:gd name="connsiteX4" fmla="*/ 4143375 w 4143375"/>
              <a:gd name="connsiteY4" fmla="*/ 485775 h 485775"/>
              <a:gd name="connsiteX5" fmla="*/ 4143375 w 4143375"/>
              <a:gd name="connsiteY5" fmla="*/ 485775 h 485775"/>
              <a:gd name="connsiteX0" fmla="*/ 0 w 4143375"/>
              <a:gd name="connsiteY0" fmla="*/ 0 h 485775"/>
              <a:gd name="connsiteX1" fmla="*/ 742950 w 4143375"/>
              <a:gd name="connsiteY1" fmla="*/ 76200 h 485775"/>
              <a:gd name="connsiteX2" fmla="*/ 1590675 w 4143375"/>
              <a:gd name="connsiteY2" fmla="*/ 133350 h 485775"/>
              <a:gd name="connsiteX3" fmla="*/ 2457450 w 4143375"/>
              <a:gd name="connsiteY3" fmla="*/ 142875 h 485775"/>
              <a:gd name="connsiteX4" fmla="*/ 4143375 w 4143375"/>
              <a:gd name="connsiteY4" fmla="*/ 485775 h 485775"/>
              <a:gd name="connsiteX5" fmla="*/ 4143375 w 4143375"/>
              <a:gd name="connsiteY5" fmla="*/ 485775 h 485775"/>
              <a:gd name="connsiteX0" fmla="*/ 0 w 4263424"/>
              <a:gd name="connsiteY0" fmla="*/ 0 h 485833"/>
              <a:gd name="connsiteX1" fmla="*/ 742950 w 4263424"/>
              <a:gd name="connsiteY1" fmla="*/ 76200 h 485833"/>
              <a:gd name="connsiteX2" fmla="*/ 1590675 w 4263424"/>
              <a:gd name="connsiteY2" fmla="*/ 133350 h 485833"/>
              <a:gd name="connsiteX3" fmla="*/ 2457450 w 4263424"/>
              <a:gd name="connsiteY3" fmla="*/ 142875 h 485833"/>
              <a:gd name="connsiteX4" fmla="*/ 4143375 w 4263424"/>
              <a:gd name="connsiteY4" fmla="*/ 485775 h 485833"/>
              <a:gd name="connsiteX5" fmla="*/ 4124325 w 4263424"/>
              <a:gd name="connsiteY5" fmla="*/ 114300 h 485833"/>
              <a:gd name="connsiteX0" fmla="*/ 0 w 4124391"/>
              <a:gd name="connsiteY0" fmla="*/ 0 h 170788"/>
              <a:gd name="connsiteX1" fmla="*/ 742950 w 4124391"/>
              <a:gd name="connsiteY1" fmla="*/ 76200 h 170788"/>
              <a:gd name="connsiteX2" fmla="*/ 1590675 w 4124391"/>
              <a:gd name="connsiteY2" fmla="*/ 133350 h 170788"/>
              <a:gd name="connsiteX3" fmla="*/ 2457450 w 4124391"/>
              <a:gd name="connsiteY3" fmla="*/ 142875 h 170788"/>
              <a:gd name="connsiteX4" fmla="*/ 3400425 w 4124391"/>
              <a:gd name="connsiteY4" fmla="*/ 123825 h 170788"/>
              <a:gd name="connsiteX5" fmla="*/ 4124325 w 4124391"/>
              <a:gd name="connsiteY5" fmla="*/ 114300 h 170788"/>
              <a:gd name="connsiteX0" fmla="*/ 0 w 4124391"/>
              <a:gd name="connsiteY0" fmla="*/ 0 h 149886"/>
              <a:gd name="connsiteX1" fmla="*/ 742950 w 4124391"/>
              <a:gd name="connsiteY1" fmla="*/ 76200 h 149886"/>
              <a:gd name="connsiteX2" fmla="*/ 1590675 w 4124391"/>
              <a:gd name="connsiteY2" fmla="*/ 133350 h 149886"/>
              <a:gd name="connsiteX3" fmla="*/ 2457450 w 4124391"/>
              <a:gd name="connsiteY3" fmla="*/ 142875 h 149886"/>
              <a:gd name="connsiteX4" fmla="*/ 3400425 w 4124391"/>
              <a:gd name="connsiteY4" fmla="*/ 123825 h 149886"/>
              <a:gd name="connsiteX5" fmla="*/ 4124325 w 4124391"/>
              <a:gd name="connsiteY5" fmla="*/ 85725 h 149886"/>
              <a:gd name="connsiteX0" fmla="*/ 0 w 4124325"/>
              <a:gd name="connsiteY0" fmla="*/ 0 h 143626"/>
              <a:gd name="connsiteX1" fmla="*/ 742950 w 4124325"/>
              <a:gd name="connsiteY1" fmla="*/ 76200 h 143626"/>
              <a:gd name="connsiteX2" fmla="*/ 1590675 w 4124325"/>
              <a:gd name="connsiteY2" fmla="*/ 133350 h 143626"/>
              <a:gd name="connsiteX3" fmla="*/ 2457450 w 4124325"/>
              <a:gd name="connsiteY3" fmla="*/ 142875 h 143626"/>
              <a:gd name="connsiteX4" fmla="*/ 3400425 w 4124325"/>
              <a:gd name="connsiteY4" fmla="*/ 123825 h 143626"/>
              <a:gd name="connsiteX5" fmla="*/ 4124325 w 4124325"/>
              <a:gd name="connsiteY5" fmla="*/ 85725 h 143626"/>
              <a:gd name="connsiteX0" fmla="*/ 0 w 3952875"/>
              <a:gd name="connsiteY0" fmla="*/ 0 h 143626"/>
              <a:gd name="connsiteX1" fmla="*/ 742950 w 3952875"/>
              <a:gd name="connsiteY1" fmla="*/ 76200 h 143626"/>
              <a:gd name="connsiteX2" fmla="*/ 1590675 w 3952875"/>
              <a:gd name="connsiteY2" fmla="*/ 133350 h 143626"/>
              <a:gd name="connsiteX3" fmla="*/ 2457450 w 3952875"/>
              <a:gd name="connsiteY3" fmla="*/ 142875 h 143626"/>
              <a:gd name="connsiteX4" fmla="*/ 3400425 w 3952875"/>
              <a:gd name="connsiteY4" fmla="*/ 123825 h 143626"/>
              <a:gd name="connsiteX5" fmla="*/ 3952875 w 3952875"/>
              <a:gd name="connsiteY5" fmla="*/ 66675 h 143626"/>
              <a:gd name="connsiteX0" fmla="*/ 0 w 3914775"/>
              <a:gd name="connsiteY0" fmla="*/ 0 h 143626"/>
              <a:gd name="connsiteX1" fmla="*/ 742950 w 3914775"/>
              <a:gd name="connsiteY1" fmla="*/ 76200 h 143626"/>
              <a:gd name="connsiteX2" fmla="*/ 1590675 w 3914775"/>
              <a:gd name="connsiteY2" fmla="*/ 133350 h 143626"/>
              <a:gd name="connsiteX3" fmla="*/ 2457450 w 3914775"/>
              <a:gd name="connsiteY3" fmla="*/ 142875 h 143626"/>
              <a:gd name="connsiteX4" fmla="*/ 3400425 w 3914775"/>
              <a:gd name="connsiteY4" fmla="*/ 123825 h 143626"/>
              <a:gd name="connsiteX5" fmla="*/ 3914775 w 3914775"/>
              <a:gd name="connsiteY5" fmla="*/ 57150 h 143626"/>
              <a:gd name="connsiteX0" fmla="*/ 0 w 4114800"/>
              <a:gd name="connsiteY0" fmla="*/ 0 h 155971"/>
              <a:gd name="connsiteX1" fmla="*/ 742950 w 4114800"/>
              <a:gd name="connsiteY1" fmla="*/ 76200 h 155971"/>
              <a:gd name="connsiteX2" fmla="*/ 1590675 w 4114800"/>
              <a:gd name="connsiteY2" fmla="*/ 133350 h 155971"/>
              <a:gd name="connsiteX3" fmla="*/ 2457450 w 4114800"/>
              <a:gd name="connsiteY3" fmla="*/ 142875 h 155971"/>
              <a:gd name="connsiteX4" fmla="*/ 3400425 w 4114800"/>
              <a:gd name="connsiteY4" fmla="*/ 123825 h 155971"/>
              <a:gd name="connsiteX5" fmla="*/ 4114800 w 4114800"/>
              <a:gd name="connsiteY5" fmla="*/ 142875 h 155971"/>
              <a:gd name="connsiteX0" fmla="*/ 0 w 4114800"/>
              <a:gd name="connsiteY0" fmla="*/ 0 h 143626"/>
              <a:gd name="connsiteX1" fmla="*/ 742950 w 4114800"/>
              <a:gd name="connsiteY1" fmla="*/ 76200 h 143626"/>
              <a:gd name="connsiteX2" fmla="*/ 1590675 w 4114800"/>
              <a:gd name="connsiteY2" fmla="*/ 133350 h 143626"/>
              <a:gd name="connsiteX3" fmla="*/ 2457450 w 4114800"/>
              <a:gd name="connsiteY3" fmla="*/ 142875 h 143626"/>
              <a:gd name="connsiteX4" fmla="*/ 3400425 w 4114800"/>
              <a:gd name="connsiteY4" fmla="*/ 123825 h 143626"/>
              <a:gd name="connsiteX5" fmla="*/ 4114800 w 4114800"/>
              <a:gd name="connsiteY5" fmla="*/ 142875 h 14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800" h="143626">
                <a:moveTo>
                  <a:pt x="0" y="0"/>
                </a:moveTo>
                <a:cubicBezTo>
                  <a:pt x="252412" y="18256"/>
                  <a:pt x="477838" y="53975"/>
                  <a:pt x="742950" y="76200"/>
                </a:cubicBezTo>
                <a:cubicBezTo>
                  <a:pt x="1008062" y="98425"/>
                  <a:pt x="1304925" y="122238"/>
                  <a:pt x="1590675" y="133350"/>
                </a:cubicBezTo>
                <a:cubicBezTo>
                  <a:pt x="1876425" y="144462"/>
                  <a:pt x="2155825" y="144462"/>
                  <a:pt x="2457450" y="142875"/>
                </a:cubicBezTo>
                <a:cubicBezTo>
                  <a:pt x="2759075" y="141288"/>
                  <a:pt x="3124200" y="123825"/>
                  <a:pt x="3400425" y="123825"/>
                </a:cubicBezTo>
                <a:cubicBezTo>
                  <a:pt x="3676650" y="123825"/>
                  <a:pt x="3854450" y="123825"/>
                  <a:pt x="4114800" y="142875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372919D4-1957-4A8B-892D-6673E20AFE60}"/>
              </a:ext>
            </a:extLst>
          </p:cNvPr>
          <p:cNvSpPr/>
          <p:nvPr/>
        </p:nvSpPr>
        <p:spPr>
          <a:xfrm>
            <a:off x="6135545" y="3895033"/>
            <a:ext cx="4114800" cy="142875"/>
          </a:xfrm>
          <a:custGeom>
            <a:avLst/>
            <a:gdLst>
              <a:gd name="connsiteX0" fmla="*/ 0 w 4486275"/>
              <a:gd name="connsiteY0" fmla="*/ 0 h 504825"/>
              <a:gd name="connsiteX1" fmla="*/ 742950 w 4486275"/>
              <a:gd name="connsiteY1" fmla="*/ 76200 h 504825"/>
              <a:gd name="connsiteX2" fmla="*/ 1428750 w 4486275"/>
              <a:gd name="connsiteY2" fmla="*/ 238125 h 504825"/>
              <a:gd name="connsiteX3" fmla="*/ 2200275 w 4486275"/>
              <a:gd name="connsiteY3" fmla="*/ 314325 h 504825"/>
              <a:gd name="connsiteX4" fmla="*/ 4143375 w 4486275"/>
              <a:gd name="connsiteY4" fmla="*/ 485775 h 504825"/>
              <a:gd name="connsiteX5" fmla="*/ 4143375 w 4486275"/>
              <a:gd name="connsiteY5" fmla="*/ 485775 h 504825"/>
              <a:gd name="connsiteX6" fmla="*/ 4486275 w 4486275"/>
              <a:gd name="connsiteY6" fmla="*/ 504825 h 504825"/>
              <a:gd name="connsiteX0" fmla="*/ 0 w 4143375"/>
              <a:gd name="connsiteY0" fmla="*/ 0 h 485775"/>
              <a:gd name="connsiteX1" fmla="*/ 742950 w 4143375"/>
              <a:gd name="connsiteY1" fmla="*/ 76200 h 485775"/>
              <a:gd name="connsiteX2" fmla="*/ 1428750 w 4143375"/>
              <a:gd name="connsiteY2" fmla="*/ 238125 h 485775"/>
              <a:gd name="connsiteX3" fmla="*/ 2200275 w 4143375"/>
              <a:gd name="connsiteY3" fmla="*/ 314325 h 485775"/>
              <a:gd name="connsiteX4" fmla="*/ 4143375 w 4143375"/>
              <a:gd name="connsiteY4" fmla="*/ 485775 h 485775"/>
              <a:gd name="connsiteX5" fmla="*/ 4143375 w 4143375"/>
              <a:gd name="connsiteY5" fmla="*/ 485775 h 485775"/>
              <a:gd name="connsiteX0" fmla="*/ 0 w 4143375"/>
              <a:gd name="connsiteY0" fmla="*/ 0 h 485775"/>
              <a:gd name="connsiteX1" fmla="*/ 742950 w 4143375"/>
              <a:gd name="connsiteY1" fmla="*/ 76200 h 485775"/>
              <a:gd name="connsiteX2" fmla="*/ 1590675 w 4143375"/>
              <a:gd name="connsiteY2" fmla="*/ 133350 h 485775"/>
              <a:gd name="connsiteX3" fmla="*/ 2200275 w 4143375"/>
              <a:gd name="connsiteY3" fmla="*/ 314325 h 485775"/>
              <a:gd name="connsiteX4" fmla="*/ 4143375 w 4143375"/>
              <a:gd name="connsiteY4" fmla="*/ 485775 h 485775"/>
              <a:gd name="connsiteX5" fmla="*/ 4143375 w 4143375"/>
              <a:gd name="connsiteY5" fmla="*/ 485775 h 485775"/>
              <a:gd name="connsiteX0" fmla="*/ 0 w 4143375"/>
              <a:gd name="connsiteY0" fmla="*/ 0 h 485775"/>
              <a:gd name="connsiteX1" fmla="*/ 742950 w 4143375"/>
              <a:gd name="connsiteY1" fmla="*/ 76200 h 485775"/>
              <a:gd name="connsiteX2" fmla="*/ 1590675 w 4143375"/>
              <a:gd name="connsiteY2" fmla="*/ 133350 h 485775"/>
              <a:gd name="connsiteX3" fmla="*/ 2457450 w 4143375"/>
              <a:gd name="connsiteY3" fmla="*/ 142875 h 485775"/>
              <a:gd name="connsiteX4" fmla="*/ 4143375 w 4143375"/>
              <a:gd name="connsiteY4" fmla="*/ 485775 h 485775"/>
              <a:gd name="connsiteX5" fmla="*/ 4143375 w 4143375"/>
              <a:gd name="connsiteY5" fmla="*/ 485775 h 485775"/>
              <a:gd name="connsiteX0" fmla="*/ 0 w 4263424"/>
              <a:gd name="connsiteY0" fmla="*/ 0 h 485833"/>
              <a:gd name="connsiteX1" fmla="*/ 742950 w 4263424"/>
              <a:gd name="connsiteY1" fmla="*/ 76200 h 485833"/>
              <a:gd name="connsiteX2" fmla="*/ 1590675 w 4263424"/>
              <a:gd name="connsiteY2" fmla="*/ 133350 h 485833"/>
              <a:gd name="connsiteX3" fmla="*/ 2457450 w 4263424"/>
              <a:gd name="connsiteY3" fmla="*/ 142875 h 485833"/>
              <a:gd name="connsiteX4" fmla="*/ 4143375 w 4263424"/>
              <a:gd name="connsiteY4" fmla="*/ 485775 h 485833"/>
              <a:gd name="connsiteX5" fmla="*/ 4124325 w 4263424"/>
              <a:gd name="connsiteY5" fmla="*/ 114300 h 485833"/>
              <a:gd name="connsiteX0" fmla="*/ 0 w 4124391"/>
              <a:gd name="connsiteY0" fmla="*/ 0 h 170788"/>
              <a:gd name="connsiteX1" fmla="*/ 742950 w 4124391"/>
              <a:gd name="connsiteY1" fmla="*/ 76200 h 170788"/>
              <a:gd name="connsiteX2" fmla="*/ 1590675 w 4124391"/>
              <a:gd name="connsiteY2" fmla="*/ 133350 h 170788"/>
              <a:gd name="connsiteX3" fmla="*/ 2457450 w 4124391"/>
              <a:gd name="connsiteY3" fmla="*/ 142875 h 170788"/>
              <a:gd name="connsiteX4" fmla="*/ 3400425 w 4124391"/>
              <a:gd name="connsiteY4" fmla="*/ 123825 h 170788"/>
              <a:gd name="connsiteX5" fmla="*/ 4124325 w 4124391"/>
              <a:gd name="connsiteY5" fmla="*/ 114300 h 170788"/>
              <a:gd name="connsiteX0" fmla="*/ 0 w 4124391"/>
              <a:gd name="connsiteY0" fmla="*/ 0 h 149886"/>
              <a:gd name="connsiteX1" fmla="*/ 742950 w 4124391"/>
              <a:gd name="connsiteY1" fmla="*/ 76200 h 149886"/>
              <a:gd name="connsiteX2" fmla="*/ 1590675 w 4124391"/>
              <a:gd name="connsiteY2" fmla="*/ 133350 h 149886"/>
              <a:gd name="connsiteX3" fmla="*/ 2457450 w 4124391"/>
              <a:gd name="connsiteY3" fmla="*/ 142875 h 149886"/>
              <a:gd name="connsiteX4" fmla="*/ 3400425 w 4124391"/>
              <a:gd name="connsiteY4" fmla="*/ 123825 h 149886"/>
              <a:gd name="connsiteX5" fmla="*/ 4124325 w 4124391"/>
              <a:gd name="connsiteY5" fmla="*/ 85725 h 149886"/>
              <a:gd name="connsiteX0" fmla="*/ 0 w 4124325"/>
              <a:gd name="connsiteY0" fmla="*/ 0 h 143626"/>
              <a:gd name="connsiteX1" fmla="*/ 742950 w 4124325"/>
              <a:gd name="connsiteY1" fmla="*/ 76200 h 143626"/>
              <a:gd name="connsiteX2" fmla="*/ 1590675 w 4124325"/>
              <a:gd name="connsiteY2" fmla="*/ 133350 h 143626"/>
              <a:gd name="connsiteX3" fmla="*/ 2457450 w 4124325"/>
              <a:gd name="connsiteY3" fmla="*/ 142875 h 143626"/>
              <a:gd name="connsiteX4" fmla="*/ 3400425 w 4124325"/>
              <a:gd name="connsiteY4" fmla="*/ 123825 h 143626"/>
              <a:gd name="connsiteX5" fmla="*/ 4124325 w 4124325"/>
              <a:gd name="connsiteY5" fmla="*/ 85725 h 143626"/>
              <a:gd name="connsiteX0" fmla="*/ 0 w 3952875"/>
              <a:gd name="connsiteY0" fmla="*/ 0 h 143626"/>
              <a:gd name="connsiteX1" fmla="*/ 742950 w 3952875"/>
              <a:gd name="connsiteY1" fmla="*/ 76200 h 143626"/>
              <a:gd name="connsiteX2" fmla="*/ 1590675 w 3952875"/>
              <a:gd name="connsiteY2" fmla="*/ 133350 h 143626"/>
              <a:gd name="connsiteX3" fmla="*/ 2457450 w 3952875"/>
              <a:gd name="connsiteY3" fmla="*/ 142875 h 143626"/>
              <a:gd name="connsiteX4" fmla="*/ 3400425 w 3952875"/>
              <a:gd name="connsiteY4" fmla="*/ 123825 h 143626"/>
              <a:gd name="connsiteX5" fmla="*/ 3952875 w 3952875"/>
              <a:gd name="connsiteY5" fmla="*/ 66675 h 143626"/>
              <a:gd name="connsiteX0" fmla="*/ 0 w 3914775"/>
              <a:gd name="connsiteY0" fmla="*/ 0 h 143626"/>
              <a:gd name="connsiteX1" fmla="*/ 742950 w 3914775"/>
              <a:gd name="connsiteY1" fmla="*/ 76200 h 143626"/>
              <a:gd name="connsiteX2" fmla="*/ 1590675 w 3914775"/>
              <a:gd name="connsiteY2" fmla="*/ 133350 h 143626"/>
              <a:gd name="connsiteX3" fmla="*/ 2457450 w 3914775"/>
              <a:gd name="connsiteY3" fmla="*/ 142875 h 143626"/>
              <a:gd name="connsiteX4" fmla="*/ 3400425 w 3914775"/>
              <a:gd name="connsiteY4" fmla="*/ 123825 h 143626"/>
              <a:gd name="connsiteX5" fmla="*/ 3914775 w 3914775"/>
              <a:gd name="connsiteY5" fmla="*/ 57150 h 143626"/>
              <a:gd name="connsiteX0" fmla="*/ 0 w 4114800"/>
              <a:gd name="connsiteY0" fmla="*/ 0 h 155971"/>
              <a:gd name="connsiteX1" fmla="*/ 742950 w 4114800"/>
              <a:gd name="connsiteY1" fmla="*/ 76200 h 155971"/>
              <a:gd name="connsiteX2" fmla="*/ 1590675 w 4114800"/>
              <a:gd name="connsiteY2" fmla="*/ 133350 h 155971"/>
              <a:gd name="connsiteX3" fmla="*/ 2457450 w 4114800"/>
              <a:gd name="connsiteY3" fmla="*/ 142875 h 155971"/>
              <a:gd name="connsiteX4" fmla="*/ 3400425 w 4114800"/>
              <a:gd name="connsiteY4" fmla="*/ 123825 h 155971"/>
              <a:gd name="connsiteX5" fmla="*/ 4114800 w 4114800"/>
              <a:gd name="connsiteY5" fmla="*/ 142875 h 155971"/>
              <a:gd name="connsiteX0" fmla="*/ 0 w 4114800"/>
              <a:gd name="connsiteY0" fmla="*/ 0 h 143626"/>
              <a:gd name="connsiteX1" fmla="*/ 742950 w 4114800"/>
              <a:gd name="connsiteY1" fmla="*/ 76200 h 143626"/>
              <a:gd name="connsiteX2" fmla="*/ 1590675 w 4114800"/>
              <a:gd name="connsiteY2" fmla="*/ 133350 h 143626"/>
              <a:gd name="connsiteX3" fmla="*/ 2457450 w 4114800"/>
              <a:gd name="connsiteY3" fmla="*/ 142875 h 143626"/>
              <a:gd name="connsiteX4" fmla="*/ 3400425 w 4114800"/>
              <a:gd name="connsiteY4" fmla="*/ 123825 h 143626"/>
              <a:gd name="connsiteX5" fmla="*/ 4114800 w 4114800"/>
              <a:gd name="connsiteY5" fmla="*/ 142875 h 143626"/>
              <a:gd name="connsiteX0" fmla="*/ 0 w 4114800"/>
              <a:gd name="connsiteY0" fmla="*/ 0 h 144818"/>
              <a:gd name="connsiteX1" fmla="*/ 742950 w 4114800"/>
              <a:gd name="connsiteY1" fmla="*/ 76200 h 144818"/>
              <a:gd name="connsiteX2" fmla="*/ 1571625 w 4114800"/>
              <a:gd name="connsiteY2" fmla="*/ 66675 h 144818"/>
              <a:gd name="connsiteX3" fmla="*/ 2457450 w 4114800"/>
              <a:gd name="connsiteY3" fmla="*/ 142875 h 144818"/>
              <a:gd name="connsiteX4" fmla="*/ 3400425 w 4114800"/>
              <a:gd name="connsiteY4" fmla="*/ 123825 h 144818"/>
              <a:gd name="connsiteX5" fmla="*/ 4114800 w 4114800"/>
              <a:gd name="connsiteY5" fmla="*/ 142875 h 144818"/>
              <a:gd name="connsiteX0" fmla="*/ 0 w 4114800"/>
              <a:gd name="connsiteY0" fmla="*/ 0 h 142875"/>
              <a:gd name="connsiteX1" fmla="*/ 742950 w 4114800"/>
              <a:gd name="connsiteY1" fmla="*/ 76200 h 142875"/>
              <a:gd name="connsiteX2" fmla="*/ 1571625 w 4114800"/>
              <a:gd name="connsiteY2" fmla="*/ 66675 h 142875"/>
              <a:gd name="connsiteX3" fmla="*/ 2457450 w 4114800"/>
              <a:gd name="connsiteY3" fmla="*/ 85725 h 142875"/>
              <a:gd name="connsiteX4" fmla="*/ 3400425 w 4114800"/>
              <a:gd name="connsiteY4" fmla="*/ 123825 h 142875"/>
              <a:gd name="connsiteX5" fmla="*/ 4114800 w 4114800"/>
              <a:gd name="connsiteY5" fmla="*/ 14287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800" h="142875">
                <a:moveTo>
                  <a:pt x="0" y="0"/>
                </a:moveTo>
                <a:cubicBezTo>
                  <a:pt x="252412" y="18256"/>
                  <a:pt x="481013" y="65088"/>
                  <a:pt x="742950" y="76200"/>
                </a:cubicBezTo>
                <a:cubicBezTo>
                  <a:pt x="1004887" y="87312"/>
                  <a:pt x="1285875" y="65088"/>
                  <a:pt x="1571625" y="66675"/>
                </a:cubicBezTo>
                <a:cubicBezTo>
                  <a:pt x="1857375" y="68263"/>
                  <a:pt x="2152650" y="76200"/>
                  <a:pt x="2457450" y="85725"/>
                </a:cubicBezTo>
                <a:lnTo>
                  <a:pt x="3400425" y="123825"/>
                </a:lnTo>
                <a:cubicBezTo>
                  <a:pt x="3676650" y="133350"/>
                  <a:pt x="3854450" y="123825"/>
                  <a:pt x="4114800" y="142875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63930BAE-AA03-4776-AB47-39B9E9EEFF25}"/>
              </a:ext>
            </a:extLst>
          </p:cNvPr>
          <p:cNvSpPr/>
          <p:nvPr/>
        </p:nvSpPr>
        <p:spPr>
          <a:xfrm>
            <a:off x="6121257" y="4517957"/>
            <a:ext cx="4133850" cy="219075"/>
          </a:xfrm>
          <a:custGeom>
            <a:avLst/>
            <a:gdLst>
              <a:gd name="connsiteX0" fmla="*/ 0 w 4486275"/>
              <a:gd name="connsiteY0" fmla="*/ 0 h 504825"/>
              <a:gd name="connsiteX1" fmla="*/ 742950 w 4486275"/>
              <a:gd name="connsiteY1" fmla="*/ 76200 h 504825"/>
              <a:gd name="connsiteX2" fmla="*/ 1428750 w 4486275"/>
              <a:gd name="connsiteY2" fmla="*/ 238125 h 504825"/>
              <a:gd name="connsiteX3" fmla="*/ 2200275 w 4486275"/>
              <a:gd name="connsiteY3" fmla="*/ 314325 h 504825"/>
              <a:gd name="connsiteX4" fmla="*/ 4143375 w 4486275"/>
              <a:gd name="connsiteY4" fmla="*/ 485775 h 504825"/>
              <a:gd name="connsiteX5" fmla="*/ 4143375 w 4486275"/>
              <a:gd name="connsiteY5" fmla="*/ 485775 h 504825"/>
              <a:gd name="connsiteX6" fmla="*/ 4486275 w 4486275"/>
              <a:gd name="connsiteY6" fmla="*/ 504825 h 504825"/>
              <a:gd name="connsiteX0" fmla="*/ 0 w 4143375"/>
              <a:gd name="connsiteY0" fmla="*/ 0 h 485775"/>
              <a:gd name="connsiteX1" fmla="*/ 742950 w 4143375"/>
              <a:gd name="connsiteY1" fmla="*/ 76200 h 485775"/>
              <a:gd name="connsiteX2" fmla="*/ 1428750 w 4143375"/>
              <a:gd name="connsiteY2" fmla="*/ 238125 h 485775"/>
              <a:gd name="connsiteX3" fmla="*/ 2200275 w 4143375"/>
              <a:gd name="connsiteY3" fmla="*/ 314325 h 485775"/>
              <a:gd name="connsiteX4" fmla="*/ 4143375 w 4143375"/>
              <a:gd name="connsiteY4" fmla="*/ 485775 h 485775"/>
              <a:gd name="connsiteX5" fmla="*/ 4143375 w 4143375"/>
              <a:gd name="connsiteY5" fmla="*/ 485775 h 485775"/>
              <a:gd name="connsiteX0" fmla="*/ 0 w 4143375"/>
              <a:gd name="connsiteY0" fmla="*/ 0 h 485775"/>
              <a:gd name="connsiteX1" fmla="*/ 742950 w 4143375"/>
              <a:gd name="connsiteY1" fmla="*/ 76200 h 485775"/>
              <a:gd name="connsiteX2" fmla="*/ 1590675 w 4143375"/>
              <a:gd name="connsiteY2" fmla="*/ 133350 h 485775"/>
              <a:gd name="connsiteX3" fmla="*/ 2200275 w 4143375"/>
              <a:gd name="connsiteY3" fmla="*/ 314325 h 485775"/>
              <a:gd name="connsiteX4" fmla="*/ 4143375 w 4143375"/>
              <a:gd name="connsiteY4" fmla="*/ 485775 h 485775"/>
              <a:gd name="connsiteX5" fmla="*/ 4143375 w 4143375"/>
              <a:gd name="connsiteY5" fmla="*/ 485775 h 485775"/>
              <a:gd name="connsiteX0" fmla="*/ 0 w 4143375"/>
              <a:gd name="connsiteY0" fmla="*/ 0 h 485775"/>
              <a:gd name="connsiteX1" fmla="*/ 742950 w 4143375"/>
              <a:gd name="connsiteY1" fmla="*/ 76200 h 485775"/>
              <a:gd name="connsiteX2" fmla="*/ 1590675 w 4143375"/>
              <a:gd name="connsiteY2" fmla="*/ 133350 h 485775"/>
              <a:gd name="connsiteX3" fmla="*/ 2457450 w 4143375"/>
              <a:gd name="connsiteY3" fmla="*/ 142875 h 485775"/>
              <a:gd name="connsiteX4" fmla="*/ 4143375 w 4143375"/>
              <a:gd name="connsiteY4" fmla="*/ 485775 h 485775"/>
              <a:gd name="connsiteX5" fmla="*/ 4143375 w 4143375"/>
              <a:gd name="connsiteY5" fmla="*/ 485775 h 485775"/>
              <a:gd name="connsiteX0" fmla="*/ 0 w 4263424"/>
              <a:gd name="connsiteY0" fmla="*/ 0 h 485833"/>
              <a:gd name="connsiteX1" fmla="*/ 742950 w 4263424"/>
              <a:gd name="connsiteY1" fmla="*/ 76200 h 485833"/>
              <a:gd name="connsiteX2" fmla="*/ 1590675 w 4263424"/>
              <a:gd name="connsiteY2" fmla="*/ 133350 h 485833"/>
              <a:gd name="connsiteX3" fmla="*/ 2457450 w 4263424"/>
              <a:gd name="connsiteY3" fmla="*/ 142875 h 485833"/>
              <a:gd name="connsiteX4" fmla="*/ 4143375 w 4263424"/>
              <a:gd name="connsiteY4" fmla="*/ 485775 h 485833"/>
              <a:gd name="connsiteX5" fmla="*/ 4124325 w 4263424"/>
              <a:gd name="connsiteY5" fmla="*/ 114300 h 485833"/>
              <a:gd name="connsiteX0" fmla="*/ 0 w 4124391"/>
              <a:gd name="connsiteY0" fmla="*/ 0 h 170788"/>
              <a:gd name="connsiteX1" fmla="*/ 742950 w 4124391"/>
              <a:gd name="connsiteY1" fmla="*/ 76200 h 170788"/>
              <a:gd name="connsiteX2" fmla="*/ 1590675 w 4124391"/>
              <a:gd name="connsiteY2" fmla="*/ 133350 h 170788"/>
              <a:gd name="connsiteX3" fmla="*/ 2457450 w 4124391"/>
              <a:gd name="connsiteY3" fmla="*/ 142875 h 170788"/>
              <a:gd name="connsiteX4" fmla="*/ 3400425 w 4124391"/>
              <a:gd name="connsiteY4" fmla="*/ 123825 h 170788"/>
              <a:gd name="connsiteX5" fmla="*/ 4124325 w 4124391"/>
              <a:gd name="connsiteY5" fmla="*/ 114300 h 170788"/>
              <a:gd name="connsiteX0" fmla="*/ 0 w 4124391"/>
              <a:gd name="connsiteY0" fmla="*/ 0 h 149886"/>
              <a:gd name="connsiteX1" fmla="*/ 742950 w 4124391"/>
              <a:gd name="connsiteY1" fmla="*/ 76200 h 149886"/>
              <a:gd name="connsiteX2" fmla="*/ 1590675 w 4124391"/>
              <a:gd name="connsiteY2" fmla="*/ 133350 h 149886"/>
              <a:gd name="connsiteX3" fmla="*/ 2457450 w 4124391"/>
              <a:gd name="connsiteY3" fmla="*/ 142875 h 149886"/>
              <a:gd name="connsiteX4" fmla="*/ 3400425 w 4124391"/>
              <a:gd name="connsiteY4" fmla="*/ 123825 h 149886"/>
              <a:gd name="connsiteX5" fmla="*/ 4124325 w 4124391"/>
              <a:gd name="connsiteY5" fmla="*/ 85725 h 149886"/>
              <a:gd name="connsiteX0" fmla="*/ 0 w 4124325"/>
              <a:gd name="connsiteY0" fmla="*/ 0 h 143626"/>
              <a:gd name="connsiteX1" fmla="*/ 742950 w 4124325"/>
              <a:gd name="connsiteY1" fmla="*/ 76200 h 143626"/>
              <a:gd name="connsiteX2" fmla="*/ 1590675 w 4124325"/>
              <a:gd name="connsiteY2" fmla="*/ 133350 h 143626"/>
              <a:gd name="connsiteX3" fmla="*/ 2457450 w 4124325"/>
              <a:gd name="connsiteY3" fmla="*/ 142875 h 143626"/>
              <a:gd name="connsiteX4" fmla="*/ 3400425 w 4124325"/>
              <a:gd name="connsiteY4" fmla="*/ 123825 h 143626"/>
              <a:gd name="connsiteX5" fmla="*/ 4124325 w 4124325"/>
              <a:gd name="connsiteY5" fmla="*/ 85725 h 143626"/>
              <a:gd name="connsiteX0" fmla="*/ 0 w 3952875"/>
              <a:gd name="connsiteY0" fmla="*/ 0 h 143626"/>
              <a:gd name="connsiteX1" fmla="*/ 742950 w 3952875"/>
              <a:gd name="connsiteY1" fmla="*/ 76200 h 143626"/>
              <a:gd name="connsiteX2" fmla="*/ 1590675 w 3952875"/>
              <a:gd name="connsiteY2" fmla="*/ 133350 h 143626"/>
              <a:gd name="connsiteX3" fmla="*/ 2457450 w 3952875"/>
              <a:gd name="connsiteY3" fmla="*/ 142875 h 143626"/>
              <a:gd name="connsiteX4" fmla="*/ 3400425 w 3952875"/>
              <a:gd name="connsiteY4" fmla="*/ 123825 h 143626"/>
              <a:gd name="connsiteX5" fmla="*/ 3952875 w 3952875"/>
              <a:gd name="connsiteY5" fmla="*/ 66675 h 143626"/>
              <a:gd name="connsiteX0" fmla="*/ 0 w 3914775"/>
              <a:gd name="connsiteY0" fmla="*/ 0 h 143626"/>
              <a:gd name="connsiteX1" fmla="*/ 742950 w 3914775"/>
              <a:gd name="connsiteY1" fmla="*/ 76200 h 143626"/>
              <a:gd name="connsiteX2" fmla="*/ 1590675 w 3914775"/>
              <a:gd name="connsiteY2" fmla="*/ 133350 h 143626"/>
              <a:gd name="connsiteX3" fmla="*/ 2457450 w 3914775"/>
              <a:gd name="connsiteY3" fmla="*/ 142875 h 143626"/>
              <a:gd name="connsiteX4" fmla="*/ 3400425 w 3914775"/>
              <a:gd name="connsiteY4" fmla="*/ 123825 h 143626"/>
              <a:gd name="connsiteX5" fmla="*/ 3914775 w 3914775"/>
              <a:gd name="connsiteY5" fmla="*/ 57150 h 143626"/>
              <a:gd name="connsiteX0" fmla="*/ 0 w 4114800"/>
              <a:gd name="connsiteY0" fmla="*/ 0 h 155971"/>
              <a:gd name="connsiteX1" fmla="*/ 742950 w 4114800"/>
              <a:gd name="connsiteY1" fmla="*/ 76200 h 155971"/>
              <a:gd name="connsiteX2" fmla="*/ 1590675 w 4114800"/>
              <a:gd name="connsiteY2" fmla="*/ 133350 h 155971"/>
              <a:gd name="connsiteX3" fmla="*/ 2457450 w 4114800"/>
              <a:gd name="connsiteY3" fmla="*/ 142875 h 155971"/>
              <a:gd name="connsiteX4" fmla="*/ 3400425 w 4114800"/>
              <a:gd name="connsiteY4" fmla="*/ 123825 h 155971"/>
              <a:gd name="connsiteX5" fmla="*/ 4114800 w 4114800"/>
              <a:gd name="connsiteY5" fmla="*/ 142875 h 155971"/>
              <a:gd name="connsiteX0" fmla="*/ 0 w 4114800"/>
              <a:gd name="connsiteY0" fmla="*/ 0 h 143626"/>
              <a:gd name="connsiteX1" fmla="*/ 742950 w 4114800"/>
              <a:gd name="connsiteY1" fmla="*/ 76200 h 143626"/>
              <a:gd name="connsiteX2" fmla="*/ 1590675 w 4114800"/>
              <a:gd name="connsiteY2" fmla="*/ 133350 h 143626"/>
              <a:gd name="connsiteX3" fmla="*/ 2457450 w 4114800"/>
              <a:gd name="connsiteY3" fmla="*/ 142875 h 143626"/>
              <a:gd name="connsiteX4" fmla="*/ 3400425 w 4114800"/>
              <a:gd name="connsiteY4" fmla="*/ 123825 h 143626"/>
              <a:gd name="connsiteX5" fmla="*/ 4114800 w 4114800"/>
              <a:gd name="connsiteY5" fmla="*/ 142875 h 143626"/>
              <a:gd name="connsiteX0" fmla="*/ 0 w 4114800"/>
              <a:gd name="connsiteY0" fmla="*/ 0 h 161925"/>
              <a:gd name="connsiteX1" fmla="*/ 742950 w 4114800"/>
              <a:gd name="connsiteY1" fmla="*/ 76200 h 161925"/>
              <a:gd name="connsiteX2" fmla="*/ 1590675 w 4114800"/>
              <a:gd name="connsiteY2" fmla="*/ 133350 h 161925"/>
              <a:gd name="connsiteX3" fmla="*/ 2457450 w 4114800"/>
              <a:gd name="connsiteY3" fmla="*/ 142875 h 161925"/>
              <a:gd name="connsiteX4" fmla="*/ 3314700 w 4114800"/>
              <a:gd name="connsiteY4" fmla="*/ 161925 h 161925"/>
              <a:gd name="connsiteX5" fmla="*/ 4114800 w 4114800"/>
              <a:gd name="connsiteY5" fmla="*/ 142875 h 161925"/>
              <a:gd name="connsiteX0" fmla="*/ 0 w 4133850"/>
              <a:gd name="connsiteY0" fmla="*/ 0 h 219075"/>
              <a:gd name="connsiteX1" fmla="*/ 742950 w 4133850"/>
              <a:gd name="connsiteY1" fmla="*/ 76200 h 219075"/>
              <a:gd name="connsiteX2" fmla="*/ 1590675 w 4133850"/>
              <a:gd name="connsiteY2" fmla="*/ 133350 h 219075"/>
              <a:gd name="connsiteX3" fmla="*/ 2457450 w 4133850"/>
              <a:gd name="connsiteY3" fmla="*/ 142875 h 219075"/>
              <a:gd name="connsiteX4" fmla="*/ 3314700 w 4133850"/>
              <a:gd name="connsiteY4" fmla="*/ 161925 h 219075"/>
              <a:gd name="connsiteX5" fmla="*/ 4133850 w 4133850"/>
              <a:gd name="connsiteY5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33850" h="219075">
                <a:moveTo>
                  <a:pt x="0" y="0"/>
                </a:moveTo>
                <a:cubicBezTo>
                  <a:pt x="252412" y="18256"/>
                  <a:pt x="477838" y="53975"/>
                  <a:pt x="742950" y="76200"/>
                </a:cubicBezTo>
                <a:cubicBezTo>
                  <a:pt x="1008062" y="98425"/>
                  <a:pt x="1304925" y="122238"/>
                  <a:pt x="1590675" y="133350"/>
                </a:cubicBezTo>
                <a:cubicBezTo>
                  <a:pt x="1876425" y="144462"/>
                  <a:pt x="2170113" y="138113"/>
                  <a:pt x="2457450" y="142875"/>
                </a:cubicBezTo>
                <a:cubicBezTo>
                  <a:pt x="2744788" y="147638"/>
                  <a:pt x="3035300" y="149225"/>
                  <a:pt x="3314700" y="161925"/>
                </a:cubicBezTo>
                <a:cubicBezTo>
                  <a:pt x="3594100" y="174625"/>
                  <a:pt x="3873500" y="200025"/>
                  <a:pt x="4133850" y="219075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1DC27C-EE64-419B-BD64-B08DEBC1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632583" cy="4667250"/>
          </a:xfrm>
        </p:spPr>
        <p:txBody>
          <a:bodyPr>
            <a:normAutofit/>
          </a:bodyPr>
          <a:lstStyle/>
          <a:p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textuur</a:t>
            </a:r>
            <a:r>
              <a:rPr lang="en-US" dirty="0"/>
              <a:t> </a:t>
            </a:r>
            <a:r>
              <a:rPr lang="en-US" dirty="0" err="1"/>
              <a:t>variatie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Grind &lt;-&gt; </a:t>
            </a:r>
            <a:r>
              <a:rPr lang="en-US" dirty="0" err="1"/>
              <a:t>Klei</a:t>
            </a:r>
            <a:endParaRPr lang="en-US" dirty="0"/>
          </a:p>
          <a:p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variatie</a:t>
            </a:r>
            <a:r>
              <a:rPr lang="en-US" dirty="0"/>
              <a:t> </a:t>
            </a:r>
            <a:r>
              <a:rPr lang="en-US" dirty="0" err="1"/>
              <a:t>bodemvorming</a:t>
            </a:r>
            <a:endParaRPr lang="en-US" dirty="0"/>
          </a:p>
          <a:p>
            <a:pPr lvl="1"/>
            <a:r>
              <a:rPr lang="en-US" dirty="0" err="1"/>
              <a:t>Geoxideerd</a:t>
            </a:r>
            <a:r>
              <a:rPr lang="en-US" dirty="0"/>
              <a:t> (verbruind)</a:t>
            </a:r>
          </a:p>
          <a:p>
            <a:pPr lvl="1"/>
            <a:r>
              <a:rPr lang="en-US" dirty="0" err="1"/>
              <a:t>Gereduceerd</a:t>
            </a:r>
            <a:endParaRPr lang="en-US" dirty="0"/>
          </a:p>
          <a:p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ondergronds</a:t>
            </a:r>
            <a:r>
              <a:rPr lang="en-US" dirty="0"/>
              <a:t> </a:t>
            </a:r>
            <a:r>
              <a:rPr lang="en-US" dirty="0" err="1"/>
              <a:t>hoogteverschil</a:t>
            </a:r>
            <a:endParaRPr lang="en-US" dirty="0"/>
          </a:p>
          <a:p>
            <a:r>
              <a:rPr lang="en-US" dirty="0" err="1"/>
              <a:t>Ondanks</a:t>
            </a:r>
            <a:r>
              <a:rPr lang="en-US" dirty="0"/>
              <a:t> </a:t>
            </a:r>
            <a:r>
              <a:rPr lang="en-US" dirty="0" err="1"/>
              <a:t>pleistoceen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gelaagd</a:t>
            </a:r>
            <a:r>
              <a:rPr lang="en-US" dirty="0"/>
              <a:t> </a:t>
            </a:r>
            <a:r>
              <a:rPr lang="en-US" dirty="0" err="1"/>
              <a:t>landschap</a:t>
            </a:r>
            <a:r>
              <a:rPr lang="en-US" dirty="0"/>
              <a:t>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36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2944</TotalTime>
  <Words>318</Words>
  <Application>Microsoft Office PowerPoint</Application>
  <PresentationFormat>Widescreen</PresentationFormat>
  <Paragraphs>148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Kantoorthema</vt:lpstr>
      <vt:lpstr>De kracht van  ge   -archeologisch onderzoek</vt:lpstr>
      <vt:lpstr>De kracht van geo-archeologisch onderzoek</vt:lpstr>
      <vt:lpstr>Geo-archeologisch onderzoek</vt:lpstr>
      <vt:lpstr>Hoe gaat dat?</vt:lpstr>
      <vt:lpstr>Voorbeelden</vt:lpstr>
      <vt:lpstr>Well-Aijen</vt:lpstr>
      <vt:lpstr>Werkwijze</vt:lpstr>
      <vt:lpstr>Werkwijze</vt:lpstr>
      <vt:lpstr>Resultaten</vt:lpstr>
      <vt:lpstr>Hoe interpreteren?</vt:lpstr>
      <vt:lpstr>Resultaten</vt:lpstr>
      <vt:lpstr>Resultaten</vt:lpstr>
      <vt:lpstr>Henriëttewaard</vt:lpstr>
      <vt:lpstr>Werkwijze</vt:lpstr>
      <vt:lpstr>Werkwijze</vt:lpstr>
      <vt:lpstr>Eerste resultaten</vt:lpstr>
      <vt:lpstr>Verkenning</vt:lpstr>
      <vt:lpstr>Resultaten</vt:lpstr>
      <vt:lpstr>Resultaten</vt:lpstr>
      <vt:lpstr>Resultaten</vt:lpstr>
      <vt:lpstr>Resultaten</vt:lpstr>
      <vt:lpstr>Resultaten</vt:lpstr>
      <vt:lpstr>Conclusie</vt:lpstr>
      <vt:lpstr>Kortom</vt:lpstr>
      <vt:lpstr>Vragen?</vt:lpstr>
    </vt:vector>
  </TitlesOfParts>
  <Company>RAAP BV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Reinier Ellenkamp</dc:creator>
  <cp:lastModifiedBy>Teuling, Kees</cp:lastModifiedBy>
  <cp:revision>511</cp:revision>
  <dcterms:created xsi:type="dcterms:W3CDTF">2021-02-19T11:18:17Z</dcterms:created>
  <dcterms:modified xsi:type="dcterms:W3CDTF">2026-03-10T11:00:44Z</dcterms:modified>
</cp:coreProperties>
</file>